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2" r:id="rId4"/>
    <p:sldId id="306" r:id="rId5"/>
    <p:sldId id="307" r:id="rId6"/>
    <p:sldId id="308" r:id="rId7"/>
    <p:sldId id="309" r:id="rId8"/>
    <p:sldId id="310" r:id="rId9"/>
    <p:sldId id="311" r:id="rId10"/>
    <p:sldId id="260" r:id="rId11"/>
    <p:sldId id="261" r:id="rId12"/>
    <p:sldId id="264" r:id="rId13"/>
    <p:sldId id="281" r:id="rId14"/>
    <p:sldId id="265" r:id="rId15"/>
    <p:sldId id="279" r:id="rId16"/>
    <p:sldId id="266" r:id="rId17"/>
    <p:sldId id="267" r:id="rId18"/>
    <p:sldId id="268" r:id="rId19"/>
    <p:sldId id="269" r:id="rId20"/>
    <p:sldId id="280" r:id="rId21"/>
    <p:sldId id="282" r:id="rId22"/>
    <p:sldId id="305"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301" r:id="rId40"/>
    <p:sldId id="271" r:id="rId41"/>
    <p:sldId id="272" r:id="rId42"/>
    <p:sldId id="302" r:id="rId43"/>
    <p:sldId id="274" r:id="rId44"/>
    <p:sldId id="303" r:id="rId45"/>
    <p:sldId id="304" r:id="rId46"/>
    <p:sldId id="275" r:id="rId47"/>
    <p:sldId id="314" r:id="rId48"/>
    <p:sldId id="31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a:srgbClr val="11EF5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1B9EB-A42A-4255-B809-E945D84D91D6}"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en-US"/>
        </a:p>
      </dgm:t>
    </dgm:pt>
    <dgm:pt modelId="{D4F7CB85-6B0F-430E-A383-6E4659A07E0E}" type="asst">
      <dgm:prSet phldrT="[Text]"/>
      <dgm:spPr/>
      <dgm:t>
        <a:bodyPr/>
        <a:lstStyle/>
        <a:p>
          <a:r>
            <a:rPr lang="en-US" b="1" dirty="0" smtClean="0"/>
            <a:t>Rachel Krause</a:t>
          </a:r>
          <a:endParaRPr lang="en-US" b="1" dirty="0"/>
        </a:p>
      </dgm:t>
    </dgm:pt>
    <dgm:pt modelId="{4B460784-5415-46A9-BE06-A30C25D1F121}" type="parTrans" cxnId="{7EF2EC21-8919-4BBE-838B-61DDEEEE6FCE}">
      <dgm:prSet/>
      <dgm:spPr/>
      <dgm:t>
        <a:bodyPr/>
        <a:lstStyle/>
        <a:p>
          <a:endParaRPr lang="en-US"/>
        </a:p>
      </dgm:t>
    </dgm:pt>
    <dgm:pt modelId="{2722DB57-1A7E-4E07-B623-227ABF04582F}" type="sibTrans" cxnId="{7EF2EC21-8919-4BBE-838B-61DDEEEE6FCE}">
      <dgm:prSet/>
      <dgm:spPr/>
      <dgm:t>
        <a:bodyPr/>
        <a:lstStyle/>
        <a:p>
          <a:endParaRPr lang="en-US"/>
        </a:p>
      </dgm:t>
    </dgm:pt>
    <dgm:pt modelId="{6196AF92-744F-4B08-9C1C-44375532E184}">
      <dgm:prSet phldrT="[Text]"/>
      <dgm:spPr/>
      <dgm:t>
        <a:bodyPr/>
        <a:lstStyle/>
        <a:p>
          <a:r>
            <a:rPr lang="en-US" b="1" dirty="0" smtClean="0"/>
            <a:t>John Peckham</a:t>
          </a:r>
          <a:endParaRPr lang="en-US" b="1" dirty="0"/>
        </a:p>
      </dgm:t>
    </dgm:pt>
    <dgm:pt modelId="{6233117D-6E5F-4B54-93C7-87622D1DB34F}" type="parTrans" cxnId="{40DE0D6F-11CC-4AB8-AA9E-07A1EEAA72E1}">
      <dgm:prSet/>
      <dgm:spPr/>
      <dgm:t>
        <a:bodyPr/>
        <a:lstStyle/>
        <a:p>
          <a:endParaRPr lang="en-US"/>
        </a:p>
      </dgm:t>
    </dgm:pt>
    <dgm:pt modelId="{6E6B5CF4-8809-4DA7-8BBA-43DE6EE678D6}" type="sibTrans" cxnId="{40DE0D6F-11CC-4AB8-AA9E-07A1EEAA72E1}">
      <dgm:prSet/>
      <dgm:spPr/>
      <dgm:t>
        <a:bodyPr/>
        <a:lstStyle/>
        <a:p>
          <a:endParaRPr lang="en-US"/>
        </a:p>
      </dgm:t>
    </dgm:pt>
    <dgm:pt modelId="{B912094D-8C00-43BD-853D-C58717C41367}">
      <dgm:prSet phldrT="[Text]"/>
      <dgm:spPr/>
      <dgm:t>
        <a:bodyPr/>
        <a:lstStyle/>
        <a:p>
          <a:r>
            <a:rPr lang="en-US" b="1" dirty="0" smtClean="0"/>
            <a:t>Brandon </a:t>
          </a:r>
          <a:r>
            <a:rPr lang="en-US" b="1" dirty="0" err="1" smtClean="0"/>
            <a:t>Dammann</a:t>
          </a:r>
          <a:endParaRPr lang="en-US" b="1" dirty="0"/>
        </a:p>
      </dgm:t>
    </dgm:pt>
    <dgm:pt modelId="{EB0F95D8-8D6F-4AD3-8DF8-1D08B4761C4B}" type="parTrans" cxnId="{C71503E4-43FE-4B3C-9D04-D9BD030E0D4C}">
      <dgm:prSet/>
      <dgm:spPr/>
      <dgm:t>
        <a:bodyPr/>
        <a:lstStyle/>
        <a:p>
          <a:endParaRPr lang="en-US"/>
        </a:p>
      </dgm:t>
    </dgm:pt>
    <dgm:pt modelId="{51864CD2-22E2-4FB5-87B9-B0DAB8F503BD}" type="sibTrans" cxnId="{C71503E4-43FE-4B3C-9D04-D9BD030E0D4C}">
      <dgm:prSet/>
      <dgm:spPr/>
      <dgm:t>
        <a:bodyPr/>
        <a:lstStyle/>
        <a:p>
          <a:endParaRPr lang="en-US"/>
        </a:p>
      </dgm:t>
    </dgm:pt>
    <dgm:pt modelId="{E827D071-F126-4795-825B-F6DEA39C3A69}">
      <dgm:prSet phldrT="[Text]"/>
      <dgm:spPr/>
      <dgm:t>
        <a:bodyPr/>
        <a:lstStyle/>
        <a:p>
          <a:r>
            <a:rPr lang="en-US" b="1" dirty="0" smtClean="0"/>
            <a:t>Randy Kundinger</a:t>
          </a:r>
          <a:endParaRPr lang="en-US" b="1" dirty="0"/>
        </a:p>
      </dgm:t>
    </dgm:pt>
    <dgm:pt modelId="{D49902CD-3A6D-4E93-A8D2-8A437A483B7E}" type="parTrans" cxnId="{B7A40D13-B816-447B-9856-416FEB572761}">
      <dgm:prSet/>
      <dgm:spPr/>
      <dgm:t>
        <a:bodyPr/>
        <a:lstStyle/>
        <a:p>
          <a:endParaRPr lang="en-US"/>
        </a:p>
      </dgm:t>
    </dgm:pt>
    <dgm:pt modelId="{E2AD6BFC-8427-49CF-903F-307576E30649}" type="sibTrans" cxnId="{B7A40D13-B816-447B-9856-416FEB572761}">
      <dgm:prSet/>
      <dgm:spPr/>
      <dgm:t>
        <a:bodyPr/>
        <a:lstStyle/>
        <a:p>
          <a:endParaRPr lang="en-US"/>
        </a:p>
      </dgm:t>
    </dgm:pt>
    <dgm:pt modelId="{C3FFAA68-08E0-481C-A561-BB16B58A990F}">
      <dgm:prSet/>
      <dgm:spPr/>
      <dgm:t>
        <a:bodyPr/>
        <a:lstStyle/>
        <a:p>
          <a:r>
            <a:rPr lang="en-US" b="1" dirty="0" smtClean="0"/>
            <a:t>Engineer</a:t>
          </a:r>
        </a:p>
        <a:p>
          <a:r>
            <a:rPr lang="en-US" b="1" dirty="0" smtClean="0"/>
            <a:t>Vacant</a:t>
          </a:r>
          <a:endParaRPr lang="en-US" b="1" dirty="0"/>
        </a:p>
      </dgm:t>
    </dgm:pt>
    <dgm:pt modelId="{10234DCA-ED29-47D5-BE4C-56AAE7159ACC}" type="parTrans" cxnId="{02D28604-F190-45D8-82F7-E5F1C344D0E4}">
      <dgm:prSet/>
      <dgm:spPr/>
      <dgm:t>
        <a:bodyPr/>
        <a:lstStyle/>
        <a:p>
          <a:endParaRPr lang="en-US"/>
        </a:p>
      </dgm:t>
    </dgm:pt>
    <dgm:pt modelId="{62035A25-8C92-4B97-9525-539E1491B4CD}" type="sibTrans" cxnId="{02D28604-F190-45D8-82F7-E5F1C344D0E4}">
      <dgm:prSet/>
      <dgm:spPr/>
      <dgm:t>
        <a:bodyPr/>
        <a:lstStyle/>
        <a:p>
          <a:endParaRPr lang="en-US"/>
        </a:p>
      </dgm:t>
    </dgm:pt>
    <dgm:pt modelId="{F8D94302-A932-4592-8ED3-0DB85584F817}">
      <dgm:prSet/>
      <dgm:spPr/>
      <dgm:t>
        <a:bodyPr/>
        <a:lstStyle/>
        <a:p>
          <a:r>
            <a:rPr lang="en-US" b="1" dirty="0" smtClean="0"/>
            <a:t>Chris</a:t>
          </a:r>
        </a:p>
        <a:p>
          <a:r>
            <a:rPr lang="en-US" b="1" dirty="0" smtClean="0"/>
            <a:t>Martin</a:t>
          </a:r>
          <a:endParaRPr lang="en-US" b="1" dirty="0"/>
        </a:p>
      </dgm:t>
    </dgm:pt>
    <dgm:pt modelId="{73C59801-768D-44ED-9673-8E1374FB1949}" type="parTrans" cxnId="{07B8A4CA-EBE6-442C-9A16-F453588A46AE}">
      <dgm:prSet/>
      <dgm:spPr/>
      <dgm:t>
        <a:bodyPr/>
        <a:lstStyle/>
        <a:p>
          <a:endParaRPr lang="en-US"/>
        </a:p>
      </dgm:t>
    </dgm:pt>
    <dgm:pt modelId="{009507F5-C4E1-4657-8C11-C7CA68ACA1A8}" type="sibTrans" cxnId="{07B8A4CA-EBE6-442C-9A16-F453588A46AE}">
      <dgm:prSet/>
      <dgm:spPr/>
      <dgm:t>
        <a:bodyPr/>
        <a:lstStyle/>
        <a:p>
          <a:endParaRPr lang="en-US"/>
        </a:p>
      </dgm:t>
    </dgm:pt>
    <dgm:pt modelId="{4240680B-7B3F-4CF1-8DDD-EDFCC396A01F}">
      <dgm:prSet phldrT="[Text]" custT="1"/>
      <dgm:spPr/>
      <dgm:t>
        <a:bodyPr/>
        <a:lstStyle/>
        <a:p>
          <a:r>
            <a:rPr lang="en-US" sz="3600" dirty="0" smtClean="0"/>
            <a:t>Roland Hawk</a:t>
          </a:r>
          <a:endParaRPr lang="en-US" sz="3600" dirty="0"/>
        </a:p>
      </dgm:t>
    </dgm:pt>
    <dgm:pt modelId="{9C416005-E2D7-42C9-A046-0D1AF348758E}" type="sibTrans" cxnId="{01D2F7C9-16C0-455B-A03D-788C5A41C334}">
      <dgm:prSet/>
      <dgm:spPr/>
      <dgm:t>
        <a:bodyPr/>
        <a:lstStyle/>
        <a:p>
          <a:endParaRPr lang="en-US"/>
        </a:p>
      </dgm:t>
    </dgm:pt>
    <dgm:pt modelId="{8295E827-3CF7-40B3-A94B-8D843E41EF53}" type="parTrans" cxnId="{01D2F7C9-16C0-455B-A03D-788C5A41C334}">
      <dgm:prSet/>
      <dgm:spPr/>
      <dgm:t>
        <a:bodyPr/>
        <a:lstStyle/>
        <a:p>
          <a:endParaRPr lang="en-US"/>
        </a:p>
      </dgm:t>
    </dgm:pt>
    <dgm:pt modelId="{B397805F-3817-4090-818C-147644F3ADB3}">
      <dgm:prSet/>
      <dgm:spPr/>
      <dgm:t>
        <a:bodyPr/>
        <a:lstStyle/>
        <a:p>
          <a:r>
            <a:rPr lang="en-US" b="1" dirty="0" smtClean="0"/>
            <a:t>Travis Hofer</a:t>
          </a:r>
          <a:endParaRPr lang="en-US" b="1" dirty="0"/>
        </a:p>
      </dgm:t>
    </dgm:pt>
    <dgm:pt modelId="{6CDFBAA0-078C-456D-B78D-99D5712833D4}" type="parTrans" cxnId="{CEEBD87B-94A3-4FC3-B20E-BDF45F8A56E7}">
      <dgm:prSet/>
      <dgm:spPr/>
      <dgm:t>
        <a:bodyPr/>
        <a:lstStyle/>
        <a:p>
          <a:endParaRPr lang="en-US"/>
        </a:p>
      </dgm:t>
    </dgm:pt>
    <dgm:pt modelId="{B99ABCA9-9CCB-4BB0-8E51-C2ACC5951A49}" type="sibTrans" cxnId="{CEEBD87B-94A3-4FC3-B20E-BDF45F8A56E7}">
      <dgm:prSet/>
      <dgm:spPr/>
      <dgm:t>
        <a:bodyPr/>
        <a:lstStyle/>
        <a:p>
          <a:endParaRPr lang="en-US"/>
        </a:p>
      </dgm:t>
    </dgm:pt>
    <dgm:pt modelId="{12DCDF30-EFFE-4F15-8332-E9CCFA8047D5}" type="pres">
      <dgm:prSet presAssocID="{CA91B9EB-A42A-4255-B809-E945D84D91D6}" presName="composite" presStyleCnt="0">
        <dgm:presLayoutVars>
          <dgm:chMax val="1"/>
          <dgm:dir/>
          <dgm:resizeHandles val="exact"/>
        </dgm:presLayoutVars>
      </dgm:prSet>
      <dgm:spPr/>
      <dgm:t>
        <a:bodyPr/>
        <a:lstStyle/>
        <a:p>
          <a:endParaRPr lang="en-US"/>
        </a:p>
      </dgm:t>
    </dgm:pt>
    <dgm:pt modelId="{53E2F294-17BB-4E9B-B162-D9628BB5A6D9}" type="pres">
      <dgm:prSet presAssocID="{CA91B9EB-A42A-4255-B809-E945D84D91D6}" presName="radial" presStyleCnt="0">
        <dgm:presLayoutVars>
          <dgm:animLvl val="ctr"/>
        </dgm:presLayoutVars>
      </dgm:prSet>
      <dgm:spPr/>
    </dgm:pt>
    <dgm:pt modelId="{781587AA-C99A-477D-B6B5-FD26AD0289DA}" type="pres">
      <dgm:prSet presAssocID="{4240680B-7B3F-4CF1-8DDD-EDFCC396A01F}" presName="centerShape" presStyleLbl="vennNode1" presStyleIdx="0" presStyleCnt="8" custScaleX="84289" custScaleY="84289"/>
      <dgm:spPr/>
      <dgm:t>
        <a:bodyPr/>
        <a:lstStyle/>
        <a:p>
          <a:endParaRPr lang="en-US"/>
        </a:p>
      </dgm:t>
    </dgm:pt>
    <dgm:pt modelId="{A6174C90-3F32-42ED-8AF2-799BDF7C9D2C}" type="pres">
      <dgm:prSet presAssocID="{D4F7CB85-6B0F-430E-A383-6E4659A07E0E}" presName="node" presStyleLbl="vennNode1" presStyleIdx="1" presStyleCnt="8">
        <dgm:presLayoutVars>
          <dgm:bulletEnabled val="1"/>
        </dgm:presLayoutVars>
      </dgm:prSet>
      <dgm:spPr/>
      <dgm:t>
        <a:bodyPr/>
        <a:lstStyle/>
        <a:p>
          <a:endParaRPr lang="en-US"/>
        </a:p>
      </dgm:t>
    </dgm:pt>
    <dgm:pt modelId="{5F84983C-F44B-4922-B1CB-68DB05D36350}" type="pres">
      <dgm:prSet presAssocID="{6196AF92-744F-4B08-9C1C-44375532E184}" presName="node" presStyleLbl="vennNode1" presStyleIdx="2" presStyleCnt="8">
        <dgm:presLayoutVars>
          <dgm:bulletEnabled val="1"/>
        </dgm:presLayoutVars>
      </dgm:prSet>
      <dgm:spPr/>
      <dgm:t>
        <a:bodyPr/>
        <a:lstStyle/>
        <a:p>
          <a:endParaRPr lang="en-US"/>
        </a:p>
      </dgm:t>
    </dgm:pt>
    <dgm:pt modelId="{6AFA456B-5835-4C9A-8954-2574849DAF65}" type="pres">
      <dgm:prSet presAssocID="{B397805F-3817-4090-818C-147644F3ADB3}" presName="node" presStyleLbl="vennNode1" presStyleIdx="3" presStyleCnt="8">
        <dgm:presLayoutVars>
          <dgm:bulletEnabled val="1"/>
        </dgm:presLayoutVars>
      </dgm:prSet>
      <dgm:spPr/>
      <dgm:t>
        <a:bodyPr/>
        <a:lstStyle/>
        <a:p>
          <a:endParaRPr lang="en-US"/>
        </a:p>
      </dgm:t>
    </dgm:pt>
    <dgm:pt modelId="{84A83537-7388-49D4-8A58-523670E37FE8}" type="pres">
      <dgm:prSet presAssocID="{B912094D-8C00-43BD-853D-C58717C41367}" presName="node" presStyleLbl="vennNode1" presStyleIdx="4" presStyleCnt="8">
        <dgm:presLayoutVars>
          <dgm:bulletEnabled val="1"/>
        </dgm:presLayoutVars>
      </dgm:prSet>
      <dgm:spPr/>
      <dgm:t>
        <a:bodyPr/>
        <a:lstStyle/>
        <a:p>
          <a:endParaRPr lang="en-US"/>
        </a:p>
      </dgm:t>
    </dgm:pt>
    <dgm:pt modelId="{C8524E9B-AC8F-4BB6-A6E2-077302A6AF37}" type="pres">
      <dgm:prSet presAssocID="{E827D071-F126-4795-825B-F6DEA39C3A69}" presName="node" presStyleLbl="vennNode1" presStyleIdx="5" presStyleCnt="8" custRadScaleRad="99764" custRadScaleInc="-550">
        <dgm:presLayoutVars>
          <dgm:bulletEnabled val="1"/>
        </dgm:presLayoutVars>
      </dgm:prSet>
      <dgm:spPr/>
      <dgm:t>
        <a:bodyPr/>
        <a:lstStyle/>
        <a:p>
          <a:endParaRPr lang="en-US"/>
        </a:p>
      </dgm:t>
    </dgm:pt>
    <dgm:pt modelId="{E4C6A013-027E-49B1-AAF2-4CCF447A7A42}" type="pres">
      <dgm:prSet presAssocID="{C3FFAA68-08E0-481C-A561-BB16B58A990F}" presName="node" presStyleLbl="vennNode1" presStyleIdx="6" presStyleCnt="8">
        <dgm:presLayoutVars>
          <dgm:bulletEnabled val="1"/>
        </dgm:presLayoutVars>
      </dgm:prSet>
      <dgm:spPr/>
      <dgm:t>
        <a:bodyPr/>
        <a:lstStyle/>
        <a:p>
          <a:endParaRPr lang="en-US"/>
        </a:p>
      </dgm:t>
    </dgm:pt>
    <dgm:pt modelId="{6A40E1AF-E30C-4145-BD88-A30096AAA6AA}" type="pres">
      <dgm:prSet presAssocID="{F8D94302-A932-4592-8ED3-0DB85584F817}" presName="node" presStyleLbl="vennNode1" presStyleIdx="7" presStyleCnt="8">
        <dgm:presLayoutVars>
          <dgm:bulletEnabled val="1"/>
        </dgm:presLayoutVars>
      </dgm:prSet>
      <dgm:spPr/>
      <dgm:t>
        <a:bodyPr/>
        <a:lstStyle/>
        <a:p>
          <a:endParaRPr lang="en-US"/>
        </a:p>
      </dgm:t>
    </dgm:pt>
  </dgm:ptLst>
  <dgm:cxnLst>
    <dgm:cxn modelId="{D5C30927-62AA-49C0-A966-8B6011928F49}" type="presOf" srcId="{F8D94302-A932-4592-8ED3-0DB85584F817}" destId="{6A40E1AF-E30C-4145-BD88-A30096AAA6AA}" srcOrd="0" destOrd="0" presId="urn:microsoft.com/office/officeart/2005/8/layout/radial3"/>
    <dgm:cxn modelId="{02D28604-F190-45D8-82F7-E5F1C344D0E4}" srcId="{4240680B-7B3F-4CF1-8DDD-EDFCC396A01F}" destId="{C3FFAA68-08E0-481C-A561-BB16B58A990F}" srcOrd="5" destOrd="0" parTransId="{10234DCA-ED29-47D5-BE4C-56AAE7159ACC}" sibTransId="{62035A25-8C92-4B97-9525-539E1491B4CD}"/>
    <dgm:cxn modelId="{B7A40D13-B816-447B-9856-416FEB572761}" srcId="{4240680B-7B3F-4CF1-8DDD-EDFCC396A01F}" destId="{E827D071-F126-4795-825B-F6DEA39C3A69}" srcOrd="4" destOrd="0" parTransId="{D49902CD-3A6D-4E93-A8D2-8A437A483B7E}" sibTransId="{E2AD6BFC-8427-49CF-903F-307576E30649}"/>
    <dgm:cxn modelId="{06EF6F5B-157D-408B-9C84-2465DF56F946}" type="presOf" srcId="{D4F7CB85-6B0F-430E-A383-6E4659A07E0E}" destId="{A6174C90-3F32-42ED-8AF2-799BDF7C9D2C}" srcOrd="0" destOrd="0" presId="urn:microsoft.com/office/officeart/2005/8/layout/radial3"/>
    <dgm:cxn modelId="{C71503E4-43FE-4B3C-9D04-D9BD030E0D4C}" srcId="{4240680B-7B3F-4CF1-8DDD-EDFCC396A01F}" destId="{B912094D-8C00-43BD-853D-C58717C41367}" srcOrd="3" destOrd="0" parTransId="{EB0F95D8-8D6F-4AD3-8DF8-1D08B4761C4B}" sibTransId="{51864CD2-22E2-4FB5-87B9-B0DAB8F503BD}"/>
    <dgm:cxn modelId="{BA0A6F2D-E336-45B9-97D6-441F631D2187}" type="presOf" srcId="{E827D071-F126-4795-825B-F6DEA39C3A69}" destId="{C8524E9B-AC8F-4BB6-A6E2-077302A6AF37}" srcOrd="0" destOrd="0" presId="urn:microsoft.com/office/officeart/2005/8/layout/radial3"/>
    <dgm:cxn modelId="{87E99E2C-074B-4F48-AF00-391EC5B79740}" type="presOf" srcId="{B397805F-3817-4090-818C-147644F3ADB3}" destId="{6AFA456B-5835-4C9A-8954-2574849DAF65}" srcOrd="0" destOrd="0" presId="urn:microsoft.com/office/officeart/2005/8/layout/radial3"/>
    <dgm:cxn modelId="{4C0435C2-AC55-44D2-9E4B-5AC2F2CB111B}" type="presOf" srcId="{C3FFAA68-08E0-481C-A561-BB16B58A990F}" destId="{E4C6A013-027E-49B1-AAF2-4CCF447A7A42}" srcOrd="0" destOrd="0" presId="urn:microsoft.com/office/officeart/2005/8/layout/radial3"/>
    <dgm:cxn modelId="{BE487E23-A9E9-4B28-8446-D282D5BC3ED7}" type="presOf" srcId="{4240680B-7B3F-4CF1-8DDD-EDFCC396A01F}" destId="{781587AA-C99A-477D-B6B5-FD26AD0289DA}" srcOrd="0" destOrd="0" presId="urn:microsoft.com/office/officeart/2005/8/layout/radial3"/>
    <dgm:cxn modelId="{CEEBD87B-94A3-4FC3-B20E-BDF45F8A56E7}" srcId="{4240680B-7B3F-4CF1-8DDD-EDFCC396A01F}" destId="{B397805F-3817-4090-818C-147644F3ADB3}" srcOrd="2" destOrd="0" parTransId="{6CDFBAA0-078C-456D-B78D-99D5712833D4}" sibTransId="{B99ABCA9-9CCB-4BB0-8E51-C2ACC5951A49}"/>
    <dgm:cxn modelId="{01D2F7C9-16C0-455B-A03D-788C5A41C334}" srcId="{CA91B9EB-A42A-4255-B809-E945D84D91D6}" destId="{4240680B-7B3F-4CF1-8DDD-EDFCC396A01F}" srcOrd="0" destOrd="0" parTransId="{8295E827-3CF7-40B3-A94B-8D843E41EF53}" sibTransId="{9C416005-E2D7-42C9-A046-0D1AF348758E}"/>
    <dgm:cxn modelId="{40DE0D6F-11CC-4AB8-AA9E-07A1EEAA72E1}" srcId="{4240680B-7B3F-4CF1-8DDD-EDFCC396A01F}" destId="{6196AF92-744F-4B08-9C1C-44375532E184}" srcOrd="1" destOrd="0" parTransId="{6233117D-6E5F-4B54-93C7-87622D1DB34F}" sibTransId="{6E6B5CF4-8809-4DA7-8BBA-43DE6EE678D6}"/>
    <dgm:cxn modelId="{F7FCEC8A-39E1-40EE-A76E-0F05A18202A9}" type="presOf" srcId="{B912094D-8C00-43BD-853D-C58717C41367}" destId="{84A83537-7388-49D4-8A58-523670E37FE8}" srcOrd="0" destOrd="0" presId="urn:microsoft.com/office/officeart/2005/8/layout/radial3"/>
    <dgm:cxn modelId="{47443B11-BE64-4100-A725-98415AD83176}" type="presOf" srcId="{6196AF92-744F-4B08-9C1C-44375532E184}" destId="{5F84983C-F44B-4922-B1CB-68DB05D36350}" srcOrd="0" destOrd="0" presId="urn:microsoft.com/office/officeart/2005/8/layout/radial3"/>
    <dgm:cxn modelId="{68B110EA-939E-4FC4-AEB3-522093707E20}" type="presOf" srcId="{CA91B9EB-A42A-4255-B809-E945D84D91D6}" destId="{12DCDF30-EFFE-4F15-8332-E9CCFA8047D5}" srcOrd="0" destOrd="0" presId="urn:microsoft.com/office/officeart/2005/8/layout/radial3"/>
    <dgm:cxn modelId="{7EF2EC21-8919-4BBE-838B-61DDEEEE6FCE}" srcId="{4240680B-7B3F-4CF1-8DDD-EDFCC396A01F}" destId="{D4F7CB85-6B0F-430E-A383-6E4659A07E0E}" srcOrd="0" destOrd="0" parTransId="{4B460784-5415-46A9-BE06-A30C25D1F121}" sibTransId="{2722DB57-1A7E-4E07-B623-227ABF04582F}"/>
    <dgm:cxn modelId="{07B8A4CA-EBE6-442C-9A16-F453588A46AE}" srcId="{4240680B-7B3F-4CF1-8DDD-EDFCC396A01F}" destId="{F8D94302-A932-4592-8ED3-0DB85584F817}" srcOrd="6" destOrd="0" parTransId="{73C59801-768D-44ED-9673-8E1374FB1949}" sibTransId="{009507F5-C4E1-4657-8C11-C7CA68ACA1A8}"/>
    <dgm:cxn modelId="{B847750E-E6CF-4F43-B4BD-9696C70D453F}" type="presParOf" srcId="{12DCDF30-EFFE-4F15-8332-E9CCFA8047D5}" destId="{53E2F294-17BB-4E9B-B162-D9628BB5A6D9}" srcOrd="0" destOrd="0" presId="urn:microsoft.com/office/officeart/2005/8/layout/radial3"/>
    <dgm:cxn modelId="{51B54FED-A376-4703-BEB1-D593B2846250}" type="presParOf" srcId="{53E2F294-17BB-4E9B-B162-D9628BB5A6D9}" destId="{781587AA-C99A-477D-B6B5-FD26AD0289DA}" srcOrd="0" destOrd="0" presId="urn:microsoft.com/office/officeart/2005/8/layout/radial3"/>
    <dgm:cxn modelId="{EE69618C-D58A-43F7-9134-109B5E1C2F1C}" type="presParOf" srcId="{53E2F294-17BB-4E9B-B162-D9628BB5A6D9}" destId="{A6174C90-3F32-42ED-8AF2-799BDF7C9D2C}" srcOrd="1" destOrd="0" presId="urn:microsoft.com/office/officeart/2005/8/layout/radial3"/>
    <dgm:cxn modelId="{1AF7187F-0F86-4BA3-A5F6-57253333F7DE}" type="presParOf" srcId="{53E2F294-17BB-4E9B-B162-D9628BB5A6D9}" destId="{5F84983C-F44B-4922-B1CB-68DB05D36350}" srcOrd="2" destOrd="0" presId="urn:microsoft.com/office/officeart/2005/8/layout/radial3"/>
    <dgm:cxn modelId="{5971B418-076E-4329-954E-6244ED1E6273}" type="presParOf" srcId="{53E2F294-17BB-4E9B-B162-D9628BB5A6D9}" destId="{6AFA456B-5835-4C9A-8954-2574849DAF65}" srcOrd="3" destOrd="0" presId="urn:microsoft.com/office/officeart/2005/8/layout/radial3"/>
    <dgm:cxn modelId="{DA462D25-DFD9-40E6-A1C9-8318D0D46153}" type="presParOf" srcId="{53E2F294-17BB-4E9B-B162-D9628BB5A6D9}" destId="{84A83537-7388-49D4-8A58-523670E37FE8}" srcOrd="4" destOrd="0" presId="urn:microsoft.com/office/officeart/2005/8/layout/radial3"/>
    <dgm:cxn modelId="{30739A6A-5231-46A6-98BD-906D356A6296}" type="presParOf" srcId="{53E2F294-17BB-4E9B-B162-D9628BB5A6D9}" destId="{C8524E9B-AC8F-4BB6-A6E2-077302A6AF37}" srcOrd="5" destOrd="0" presId="urn:microsoft.com/office/officeart/2005/8/layout/radial3"/>
    <dgm:cxn modelId="{A2BFDB0E-A9D2-48B4-A578-F2AEFEA075B8}" type="presParOf" srcId="{53E2F294-17BB-4E9B-B162-D9628BB5A6D9}" destId="{E4C6A013-027E-49B1-AAF2-4CCF447A7A42}" srcOrd="6" destOrd="0" presId="urn:microsoft.com/office/officeart/2005/8/layout/radial3"/>
    <dgm:cxn modelId="{C54FA6AD-F7CC-4704-9599-8E116B9C784A}" type="presParOf" srcId="{53E2F294-17BB-4E9B-B162-D9628BB5A6D9}" destId="{6A40E1AF-E30C-4145-BD88-A30096AAA6AA}"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645C4-1F77-4E08-BDDC-7EAD42192C3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4543C3-F908-441E-A47F-8C819BF58A58}">
      <dgm:prSet phldrT="[Text]"/>
      <dgm:spPr/>
      <dgm:t>
        <a:bodyPr/>
        <a:lstStyle/>
        <a:p>
          <a:r>
            <a:rPr lang="en-US" dirty="0" smtClean="0"/>
            <a:t>John Peckham</a:t>
          </a:r>
          <a:endParaRPr lang="en-US" dirty="0"/>
        </a:p>
      </dgm:t>
    </dgm:pt>
    <dgm:pt modelId="{2AE25E0C-D122-440F-9F0D-837DC7415C45}" type="parTrans" cxnId="{2AA2C4F0-5DB2-405C-8FC5-D97E0C38826A}">
      <dgm:prSet/>
      <dgm:spPr/>
      <dgm:t>
        <a:bodyPr/>
        <a:lstStyle/>
        <a:p>
          <a:endParaRPr lang="en-US"/>
        </a:p>
      </dgm:t>
    </dgm:pt>
    <dgm:pt modelId="{F4BDA728-5B6A-45EF-B2DA-D985819B4AD0}" type="sibTrans" cxnId="{2AA2C4F0-5DB2-405C-8FC5-D97E0C38826A}">
      <dgm:prSet/>
      <dgm:spPr/>
      <dgm:t>
        <a:bodyPr/>
        <a:lstStyle/>
        <a:p>
          <a:endParaRPr lang="en-US"/>
        </a:p>
      </dgm:t>
    </dgm:pt>
    <dgm:pt modelId="{04ED9CED-58B1-487A-82BA-6077DB4609F3}">
      <dgm:prSet phldrT="[Text]"/>
      <dgm:spPr/>
      <dgm:t>
        <a:bodyPr/>
        <a:lstStyle/>
        <a:p>
          <a:r>
            <a:rPr lang="en-US" dirty="0" smtClean="0"/>
            <a:t>Rachel Krause</a:t>
          </a:r>
          <a:endParaRPr lang="en-US" dirty="0"/>
        </a:p>
      </dgm:t>
    </dgm:pt>
    <dgm:pt modelId="{EBADB392-84C0-494E-93DA-9180A7B3EB38}" type="parTrans" cxnId="{A862894B-C227-412F-AAF5-1F075955F419}">
      <dgm:prSet/>
      <dgm:spPr/>
      <dgm:t>
        <a:bodyPr/>
        <a:lstStyle/>
        <a:p>
          <a:endParaRPr lang="en-US"/>
        </a:p>
      </dgm:t>
    </dgm:pt>
    <dgm:pt modelId="{D7EFB203-8364-4B40-8E41-9D54CD634CC4}" type="sibTrans" cxnId="{A862894B-C227-412F-AAF5-1F075955F419}">
      <dgm:prSet/>
      <dgm:spPr/>
      <dgm:t>
        <a:bodyPr/>
        <a:lstStyle/>
        <a:p>
          <a:endParaRPr lang="en-US"/>
        </a:p>
      </dgm:t>
    </dgm:pt>
    <dgm:pt modelId="{78719B59-5224-4438-8895-71D69636FBC0}">
      <dgm:prSet phldrT="[Text]"/>
      <dgm:spPr/>
      <dgm:t>
        <a:bodyPr/>
        <a:lstStyle/>
        <a:p>
          <a:r>
            <a:rPr lang="en-US" dirty="0" smtClean="0"/>
            <a:t>Travis Hofer</a:t>
          </a:r>
          <a:endParaRPr lang="en-US" dirty="0"/>
        </a:p>
      </dgm:t>
    </dgm:pt>
    <dgm:pt modelId="{6D3B8182-862D-4A87-9E80-E4397F772C98}" type="parTrans" cxnId="{8E46C3D6-F851-43B4-B291-AA24F5F67784}">
      <dgm:prSet/>
      <dgm:spPr/>
      <dgm:t>
        <a:bodyPr/>
        <a:lstStyle/>
        <a:p>
          <a:endParaRPr lang="en-US"/>
        </a:p>
      </dgm:t>
    </dgm:pt>
    <dgm:pt modelId="{12DF4B70-6C93-45CB-91E1-86B986061171}" type="sibTrans" cxnId="{8E46C3D6-F851-43B4-B291-AA24F5F67784}">
      <dgm:prSet/>
      <dgm:spPr/>
      <dgm:t>
        <a:bodyPr/>
        <a:lstStyle/>
        <a:p>
          <a:endParaRPr lang="en-US"/>
        </a:p>
      </dgm:t>
    </dgm:pt>
    <dgm:pt modelId="{F9E04A64-3B7B-4530-BE75-2F36525DDA89}">
      <dgm:prSet/>
      <dgm:spPr/>
      <dgm:t>
        <a:bodyPr/>
        <a:lstStyle/>
        <a:p>
          <a:r>
            <a:rPr lang="en-US" dirty="0" smtClean="0"/>
            <a:t>Accounting Supervisor</a:t>
          </a:r>
          <a:endParaRPr lang="en-US" dirty="0"/>
        </a:p>
      </dgm:t>
    </dgm:pt>
    <dgm:pt modelId="{B6F25F2A-A47F-4B98-A995-AD83DD3683D0}" type="parTrans" cxnId="{5E838411-B180-4471-B1C2-FC350BD04334}">
      <dgm:prSet/>
      <dgm:spPr/>
      <dgm:t>
        <a:bodyPr/>
        <a:lstStyle/>
        <a:p>
          <a:endParaRPr lang="en-US"/>
        </a:p>
      </dgm:t>
    </dgm:pt>
    <dgm:pt modelId="{7335FD73-1E7D-4944-BF9B-A94CFA0B6ED4}" type="sibTrans" cxnId="{5E838411-B180-4471-B1C2-FC350BD04334}">
      <dgm:prSet/>
      <dgm:spPr/>
      <dgm:t>
        <a:bodyPr/>
        <a:lstStyle/>
        <a:p>
          <a:endParaRPr lang="en-US"/>
        </a:p>
      </dgm:t>
    </dgm:pt>
    <dgm:pt modelId="{8139DB61-A646-402A-8E94-B58A35366909}">
      <dgm:prSet/>
      <dgm:spPr/>
      <dgm:t>
        <a:bodyPr/>
        <a:lstStyle/>
        <a:p>
          <a:r>
            <a:rPr lang="en-US" dirty="0" smtClean="0"/>
            <a:t>Program Assistant</a:t>
          </a:r>
          <a:endParaRPr lang="en-US" dirty="0"/>
        </a:p>
      </dgm:t>
    </dgm:pt>
    <dgm:pt modelId="{3FAF2436-DB2A-4D4E-B11A-E51193A2A54B}" type="parTrans" cxnId="{8AB884D9-6765-4F54-ABB5-E91CEB722190}">
      <dgm:prSet/>
      <dgm:spPr/>
      <dgm:t>
        <a:bodyPr/>
        <a:lstStyle/>
        <a:p>
          <a:endParaRPr lang="en-US"/>
        </a:p>
      </dgm:t>
    </dgm:pt>
    <dgm:pt modelId="{336976C9-98EC-49F9-939B-6891ADC1DB36}" type="sibTrans" cxnId="{8AB884D9-6765-4F54-ABB5-E91CEB722190}">
      <dgm:prSet/>
      <dgm:spPr/>
      <dgm:t>
        <a:bodyPr/>
        <a:lstStyle/>
        <a:p>
          <a:endParaRPr lang="en-US"/>
        </a:p>
      </dgm:t>
    </dgm:pt>
    <dgm:pt modelId="{B9E1945E-A593-42ED-97A7-419F25641D97}">
      <dgm:prSet/>
      <dgm:spPr/>
      <dgm:t>
        <a:bodyPr/>
        <a:lstStyle/>
        <a:p>
          <a:r>
            <a:rPr lang="en-US" dirty="0" smtClean="0"/>
            <a:t>Accounting Technician</a:t>
          </a:r>
          <a:endParaRPr lang="en-US" dirty="0"/>
        </a:p>
      </dgm:t>
    </dgm:pt>
    <dgm:pt modelId="{87ED97B8-2550-481E-B71D-55FC0AAFADAA}" type="parTrans" cxnId="{2474AD58-6BC7-412A-81FB-A7FB53831BF9}">
      <dgm:prSet/>
      <dgm:spPr/>
      <dgm:t>
        <a:bodyPr/>
        <a:lstStyle/>
        <a:p>
          <a:endParaRPr lang="en-US"/>
        </a:p>
      </dgm:t>
    </dgm:pt>
    <dgm:pt modelId="{0DC9130B-60A7-49C6-8661-F020C1F35B5D}" type="sibTrans" cxnId="{2474AD58-6BC7-412A-81FB-A7FB53831BF9}">
      <dgm:prSet/>
      <dgm:spPr/>
      <dgm:t>
        <a:bodyPr/>
        <a:lstStyle/>
        <a:p>
          <a:endParaRPr lang="en-US"/>
        </a:p>
      </dgm:t>
    </dgm:pt>
    <dgm:pt modelId="{4974CF79-AD85-4D5A-9FA8-36C10EF5CCCE}" type="pres">
      <dgm:prSet presAssocID="{46E645C4-1F77-4E08-BDDC-7EAD42192C3C}" presName="linear" presStyleCnt="0">
        <dgm:presLayoutVars>
          <dgm:dir/>
          <dgm:animLvl val="lvl"/>
          <dgm:resizeHandles val="exact"/>
        </dgm:presLayoutVars>
      </dgm:prSet>
      <dgm:spPr/>
      <dgm:t>
        <a:bodyPr/>
        <a:lstStyle/>
        <a:p>
          <a:endParaRPr lang="en-US"/>
        </a:p>
      </dgm:t>
    </dgm:pt>
    <dgm:pt modelId="{28334CAA-F4B7-4F7D-9C22-D3DD9A89D460}" type="pres">
      <dgm:prSet presAssocID="{094543C3-F908-441E-A47F-8C819BF58A58}" presName="parentLin" presStyleCnt="0"/>
      <dgm:spPr/>
    </dgm:pt>
    <dgm:pt modelId="{7777D2E6-B608-414D-B076-DAC272A96C0E}" type="pres">
      <dgm:prSet presAssocID="{094543C3-F908-441E-A47F-8C819BF58A58}" presName="parentLeftMargin" presStyleLbl="node1" presStyleIdx="0" presStyleCnt="3"/>
      <dgm:spPr/>
      <dgm:t>
        <a:bodyPr/>
        <a:lstStyle/>
        <a:p>
          <a:endParaRPr lang="en-US"/>
        </a:p>
      </dgm:t>
    </dgm:pt>
    <dgm:pt modelId="{0A9B052F-C05E-42CB-9163-94E3897DEF63}" type="pres">
      <dgm:prSet presAssocID="{094543C3-F908-441E-A47F-8C819BF58A58}" presName="parentText" presStyleLbl="node1" presStyleIdx="0" presStyleCnt="3">
        <dgm:presLayoutVars>
          <dgm:chMax val="0"/>
          <dgm:bulletEnabled val="1"/>
        </dgm:presLayoutVars>
      </dgm:prSet>
      <dgm:spPr/>
      <dgm:t>
        <a:bodyPr/>
        <a:lstStyle/>
        <a:p>
          <a:endParaRPr lang="en-US"/>
        </a:p>
      </dgm:t>
    </dgm:pt>
    <dgm:pt modelId="{A52989F4-8F99-4618-BBDE-B33D634191FD}" type="pres">
      <dgm:prSet presAssocID="{094543C3-F908-441E-A47F-8C819BF58A58}" presName="negativeSpace" presStyleCnt="0"/>
      <dgm:spPr/>
    </dgm:pt>
    <dgm:pt modelId="{6FB67FA2-73AE-4F96-8468-0AD3989AF053}" type="pres">
      <dgm:prSet presAssocID="{094543C3-F908-441E-A47F-8C819BF58A58}" presName="childText" presStyleLbl="conFgAcc1" presStyleIdx="0" presStyleCnt="3">
        <dgm:presLayoutVars>
          <dgm:bulletEnabled val="1"/>
        </dgm:presLayoutVars>
      </dgm:prSet>
      <dgm:spPr/>
      <dgm:t>
        <a:bodyPr/>
        <a:lstStyle/>
        <a:p>
          <a:endParaRPr lang="en-US"/>
        </a:p>
      </dgm:t>
    </dgm:pt>
    <dgm:pt modelId="{C54228FF-2B21-4ED4-8FB8-A433AC521299}" type="pres">
      <dgm:prSet presAssocID="{F4BDA728-5B6A-45EF-B2DA-D985819B4AD0}" presName="spaceBetweenRectangles" presStyleCnt="0"/>
      <dgm:spPr/>
    </dgm:pt>
    <dgm:pt modelId="{AAB84AEF-7222-4E65-9103-05FF7E1CC9BE}" type="pres">
      <dgm:prSet presAssocID="{04ED9CED-58B1-487A-82BA-6077DB4609F3}" presName="parentLin" presStyleCnt="0"/>
      <dgm:spPr/>
    </dgm:pt>
    <dgm:pt modelId="{94ACDFD9-7A1F-4125-BA5A-2E7B7C004453}" type="pres">
      <dgm:prSet presAssocID="{04ED9CED-58B1-487A-82BA-6077DB4609F3}" presName="parentLeftMargin" presStyleLbl="node1" presStyleIdx="0" presStyleCnt="3"/>
      <dgm:spPr/>
      <dgm:t>
        <a:bodyPr/>
        <a:lstStyle/>
        <a:p>
          <a:endParaRPr lang="en-US"/>
        </a:p>
      </dgm:t>
    </dgm:pt>
    <dgm:pt modelId="{099AAABF-08C0-4E22-95AF-856962588250}" type="pres">
      <dgm:prSet presAssocID="{04ED9CED-58B1-487A-82BA-6077DB4609F3}" presName="parentText" presStyleLbl="node1" presStyleIdx="1" presStyleCnt="3">
        <dgm:presLayoutVars>
          <dgm:chMax val="0"/>
          <dgm:bulletEnabled val="1"/>
        </dgm:presLayoutVars>
      </dgm:prSet>
      <dgm:spPr/>
      <dgm:t>
        <a:bodyPr/>
        <a:lstStyle/>
        <a:p>
          <a:endParaRPr lang="en-US"/>
        </a:p>
      </dgm:t>
    </dgm:pt>
    <dgm:pt modelId="{B412293F-7CD7-4FA6-9726-C16DA73C345F}" type="pres">
      <dgm:prSet presAssocID="{04ED9CED-58B1-487A-82BA-6077DB4609F3}" presName="negativeSpace" presStyleCnt="0"/>
      <dgm:spPr/>
    </dgm:pt>
    <dgm:pt modelId="{3E0AAA49-F55C-4F50-A173-87457F81CD10}" type="pres">
      <dgm:prSet presAssocID="{04ED9CED-58B1-487A-82BA-6077DB4609F3}" presName="childText" presStyleLbl="conFgAcc1" presStyleIdx="1" presStyleCnt="3">
        <dgm:presLayoutVars>
          <dgm:bulletEnabled val="1"/>
        </dgm:presLayoutVars>
      </dgm:prSet>
      <dgm:spPr/>
      <dgm:t>
        <a:bodyPr/>
        <a:lstStyle/>
        <a:p>
          <a:endParaRPr lang="en-US"/>
        </a:p>
      </dgm:t>
    </dgm:pt>
    <dgm:pt modelId="{52FDCE3A-98DB-43F9-9F88-A1990E2EEC48}" type="pres">
      <dgm:prSet presAssocID="{D7EFB203-8364-4B40-8E41-9D54CD634CC4}" presName="spaceBetweenRectangles" presStyleCnt="0"/>
      <dgm:spPr/>
    </dgm:pt>
    <dgm:pt modelId="{CBA7D23A-FA39-4592-B374-580B9B59EA15}" type="pres">
      <dgm:prSet presAssocID="{78719B59-5224-4438-8895-71D69636FBC0}" presName="parentLin" presStyleCnt="0"/>
      <dgm:spPr/>
    </dgm:pt>
    <dgm:pt modelId="{FECF27F8-7165-4D34-BBE7-E8AFE8329B38}" type="pres">
      <dgm:prSet presAssocID="{78719B59-5224-4438-8895-71D69636FBC0}" presName="parentLeftMargin" presStyleLbl="node1" presStyleIdx="1" presStyleCnt="3"/>
      <dgm:spPr/>
      <dgm:t>
        <a:bodyPr/>
        <a:lstStyle/>
        <a:p>
          <a:endParaRPr lang="en-US"/>
        </a:p>
      </dgm:t>
    </dgm:pt>
    <dgm:pt modelId="{9B9B761D-28E1-460B-AD43-B9A11BB3BF40}" type="pres">
      <dgm:prSet presAssocID="{78719B59-5224-4438-8895-71D69636FBC0}" presName="parentText" presStyleLbl="node1" presStyleIdx="2" presStyleCnt="3">
        <dgm:presLayoutVars>
          <dgm:chMax val="0"/>
          <dgm:bulletEnabled val="1"/>
        </dgm:presLayoutVars>
      </dgm:prSet>
      <dgm:spPr/>
      <dgm:t>
        <a:bodyPr/>
        <a:lstStyle/>
        <a:p>
          <a:endParaRPr lang="en-US"/>
        </a:p>
      </dgm:t>
    </dgm:pt>
    <dgm:pt modelId="{86F9FC19-BD18-421A-96D3-797CB615FA88}" type="pres">
      <dgm:prSet presAssocID="{78719B59-5224-4438-8895-71D69636FBC0}" presName="negativeSpace" presStyleCnt="0"/>
      <dgm:spPr/>
    </dgm:pt>
    <dgm:pt modelId="{32682A88-DD4E-48B8-9662-768558EA6131}" type="pres">
      <dgm:prSet presAssocID="{78719B59-5224-4438-8895-71D69636FBC0}" presName="childText" presStyleLbl="conFgAcc1" presStyleIdx="2" presStyleCnt="3">
        <dgm:presLayoutVars>
          <dgm:bulletEnabled val="1"/>
        </dgm:presLayoutVars>
      </dgm:prSet>
      <dgm:spPr/>
      <dgm:t>
        <a:bodyPr/>
        <a:lstStyle/>
        <a:p>
          <a:endParaRPr lang="en-US"/>
        </a:p>
      </dgm:t>
    </dgm:pt>
  </dgm:ptLst>
  <dgm:cxnLst>
    <dgm:cxn modelId="{F815D334-09B3-4638-AE9A-0C1823E9F4C8}" type="presOf" srcId="{78719B59-5224-4438-8895-71D69636FBC0}" destId="{FECF27F8-7165-4D34-BBE7-E8AFE8329B38}" srcOrd="0" destOrd="0" presId="urn:microsoft.com/office/officeart/2005/8/layout/list1"/>
    <dgm:cxn modelId="{2AA2C4F0-5DB2-405C-8FC5-D97E0C38826A}" srcId="{46E645C4-1F77-4E08-BDDC-7EAD42192C3C}" destId="{094543C3-F908-441E-A47F-8C819BF58A58}" srcOrd="0" destOrd="0" parTransId="{2AE25E0C-D122-440F-9F0D-837DC7415C45}" sibTransId="{F4BDA728-5B6A-45EF-B2DA-D985819B4AD0}"/>
    <dgm:cxn modelId="{45519D39-5F49-4CFD-8BE4-C52020A50B81}" type="presOf" srcId="{094543C3-F908-441E-A47F-8C819BF58A58}" destId="{7777D2E6-B608-414D-B076-DAC272A96C0E}" srcOrd="0" destOrd="0" presId="urn:microsoft.com/office/officeart/2005/8/layout/list1"/>
    <dgm:cxn modelId="{A862894B-C227-412F-AAF5-1F075955F419}" srcId="{46E645C4-1F77-4E08-BDDC-7EAD42192C3C}" destId="{04ED9CED-58B1-487A-82BA-6077DB4609F3}" srcOrd="1" destOrd="0" parTransId="{EBADB392-84C0-494E-93DA-9180A7B3EB38}" sibTransId="{D7EFB203-8364-4B40-8E41-9D54CD634CC4}"/>
    <dgm:cxn modelId="{E3DFFA70-2E61-48DB-B1C3-924078D36EB6}" type="presOf" srcId="{094543C3-F908-441E-A47F-8C819BF58A58}" destId="{0A9B052F-C05E-42CB-9163-94E3897DEF63}" srcOrd="1" destOrd="0" presId="urn:microsoft.com/office/officeart/2005/8/layout/list1"/>
    <dgm:cxn modelId="{5E838411-B180-4471-B1C2-FC350BD04334}" srcId="{094543C3-F908-441E-A47F-8C819BF58A58}" destId="{F9E04A64-3B7B-4530-BE75-2F36525DDA89}" srcOrd="0" destOrd="0" parTransId="{B6F25F2A-A47F-4B98-A995-AD83DD3683D0}" sibTransId="{7335FD73-1E7D-4944-BF9B-A94CFA0B6ED4}"/>
    <dgm:cxn modelId="{4F1EEA95-A1EB-48D1-996A-D4F7CDB510F0}" type="presOf" srcId="{B9E1945E-A593-42ED-97A7-419F25641D97}" destId="{32682A88-DD4E-48B8-9662-768558EA6131}" srcOrd="0" destOrd="0" presId="urn:microsoft.com/office/officeart/2005/8/layout/list1"/>
    <dgm:cxn modelId="{2474AD58-6BC7-412A-81FB-A7FB53831BF9}" srcId="{78719B59-5224-4438-8895-71D69636FBC0}" destId="{B9E1945E-A593-42ED-97A7-419F25641D97}" srcOrd="0" destOrd="0" parTransId="{87ED97B8-2550-481E-B71D-55FC0AAFADAA}" sibTransId="{0DC9130B-60A7-49C6-8661-F020C1F35B5D}"/>
    <dgm:cxn modelId="{1CE3FF30-4E07-4AB8-A2C3-7D5915009401}" type="presOf" srcId="{04ED9CED-58B1-487A-82BA-6077DB4609F3}" destId="{099AAABF-08C0-4E22-95AF-856962588250}" srcOrd="1" destOrd="0" presId="urn:microsoft.com/office/officeart/2005/8/layout/list1"/>
    <dgm:cxn modelId="{D39C09CA-B79B-414F-92AF-6A0708FA71E6}" type="presOf" srcId="{8139DB61-A646-402A-8E94-B58A35366909}" destId="{3E0AAA49-F55C-4F50-A173-87457F81CD10}" srcOrd="0" destOrd="0" presId="urn:microsoft.com/office/officeart/2005/8/layout/list1"/>
    <dgm:cxn modelId="{8E46C3D6-F851-43B4-B291-AA24F5F67784}" srcId="{46E645C4-1F77-4E08-BDDC-7EAD42192C3C}" destId="{78719B59-5224-4438-8895-71D69636FBC0}" srcOrd="2" destOrd="0" parTransId="{6D3B8182-862D-4A87-9E80-E4397F772C98}" sibTransId="{12DF4B70-6C93-45CB-91E1-86B986061171}"/>
    <dgm:cxn modelId="{8AB884D9-6765-4F54-ABB5-E91CEB722190}" srcId="{04ED9CED-58B1-487A-82BA-6077DB4609F3}" destId="{8139DB61-A646-402A-8E94-B58A35366909}" srcOrd="0" destOrd="0" parTransId="{3FAF2436-DB2A-4D4E-B11A-E51193A2A54B}" sibTransId="{336976C9-98EC-49F9-939B-6891ADC1DB36}"/>
    <dgm:cxn modelId="{CECA2C68-DCDC-4BB9-A514-C1458F1DAB9D}" type="presOf" srcId="{46E645C4-1F77-4E08-BDDC-7EAD42192C3C}" destId="{4974CF79-AD85-4D5A-9FA8-36C10EF5CCCE}" srcOrd="0" destOrd="0" presId="urn:microsoft.com/office/officeart/2005/8/layout/list1"/>
    <dgm:cxn modelId="{E1F20589-EAEB-4FB6-9C87-74B48A34B936}" type="presOf" srcId="{78719B59-5224-4438-8895-71D69636FBC0}" destId="{9B9B761D-28E1-460B-AD43-B9A11BB3BF40}" srcOrd="1" destOrd="0" presId="urn:microsoft.com/office/officeart/2005/8/layout/list1"/>
    <dgm:cxn modelId="{C55A3006-4AA4-4151-AB01-896396B6D679}" type="presOf" srcId="{04ED9CED-58B1-487A-82BA-6077DB4609F3}" destId="{94ACDFD9-7A1F-4125-BA5A-2E7B7C004453}" srcOrd="0" destOrd="0" presId="urn:microsoft.com/office/officeart/2005/8/layout/list1"/>
    <dgm:cxn modelId="{E0BED20C-F22A-443F-9C6A-D2D383F23177}" type="presOf" srcId="{F9E04A64-3B7B-4530-BE75-2F36525DDA89}" destId="{6FB67FA2-73AE-4F96-8468-0AD3989AF053}" srcOrd="0" destOrd="0" presId="urn:microsoft.com/office/officeart/2005/8/layout/list1"/>
    <dgm:cxn modelId="{D65F1352-195A-401D-81E9-8137477BB6C0}" type="presParOf" srcId="{4974CF79-AD85-4D5A-9FA8-36C10EF5CCCE}" destId="{28334CAA-F4B7-4F7D-9C22-D3DD9A89D460}" srcOrd="0" destOrd="0" presId="urn:microsoft.com/office/officeart/2005/8/layout/list1"/>
    <dgm:cxn modelId="{D8642AAB-E9BD-41DD-B779-9BFADB29AC0C}" type="presParOf" srcId="{28334CAA-F4B7-4F7D-9C22-D3DD9A89D460}" destId="{7777D2E6-B608-414D-B076-DAC272A96C0E}" srcOrd="0" destOrd="0" presId="urn:microsoft.com/office/officeart/2005/8/layout/list1"/>
    <dgm:cxn modelId="{6867414F-2A10-480B-B2F5-7240446E6704}" type="presParOf" srcId="{28334CAA-F4B7-4F7D-9C22-D3DD9A89D460}" destId="{0A9B052F-C05E-42CB-9163-94E3897DEF63}" srcOrd="1" destOrd="0" presId="urn:microsoft.com/office/officeart/2005/8/layout/list1"/>
    <dgm:cxn modelId="{F8CB9AA0-619D-481A-92F3-90D8C0371ABD}" type="presParOf" srcId="{4974CF79-AD85-4D5A-9FA8-36C10EF5CCCE}" destId="{A52989F4-8F99-4618-BBDE-B33D634191FD}" srcOrd="1" destOrd="0" presId="urn:microsoft.com/office/officeart/2005/8/layout/list1"/>
    <dgm:cxn modelId="{8970C93D-16B8-40F6-B249-747A345AFED8}" type="presParOf" srcId="{4974CF79-AD85-4D5A-9FA8-36C10EF5CCCE}" destId="{6FB67FA2-73AE-4F96-8468-0AD3989AF053}" srcOrd="2" destOrd="0" presId="urn:microsoft.com/office/officeart/2005/8/layout/list1"/>
    <dgm:cxn modelId="{DBDAF218-74AC-4C51-9BD5-E6628B2A3182}" type="presParOf" srcId="{4974CF79-AD85-4D5A-9FA8-36C10EF5CCCE}" destId="{C54228FF-2B21-4ED4-8FB8-A433AC521299}" srcOrd="3" destOrd="0" presId="urn:microsoft.com/office/officeart/2005/8/layout/list1"/>
    <dgm:cxn modelId="{AA334E8F-6FB4-474D-8F97-7101CB987807}" type="presParOf" srcId="{4974CF79-AD85-4D5A-9FA8-36C10EF5CCCE}" destId="{AAB84AEF-7222-4E65-9103-05FF7E1CC9BE}" srcOrd="4" destOrd="0" presId="urn:microsoft.com/office/officeart/2005/8/layout/list1"/>
    <dgm:cxn modelId="{B7DD5907-C216-4ECB-930F-72EEA410990D}" type="presParOf" srcId="{AAB84AEF-7222-4E65-9103-05FF7E1CC9BE}" destId="{94ACDFD9-7A1F-4125-BA5A-2E7B7C004453}" srcOrd="0" destOrd="0" presId="urn:microsoft.com/office/officeart/2005/8/layout/list1"/>
    <dgm:cxn modelId="{1947C32A-A44D-4B48-AD4A-5EB9B6944B03}" type="presParOf" srcId="{AAB84AEF-7222-4E65-9103-05FF7E1CC9BE}" destId="{099AAABF-08C0-4E22-95AF-856962588250}" srcOrd="1" destOrd="0" presId="urn:microsoft.com/office/officeart/2005/8/layout/list1"/>
    <dgm:cxn modelId="{29272A75-6BB6-4758-8037-3F71EEDF70AD}" type="presParOf" srcId="{4974CF79-AD85-4D5A-9FA8-36C10EF5CCCE}" destId="{B412293F-7CD7-4FA6-9726-C16DA73C345F}" srcOrd="5" destOrd="0" presId="urn:microsoft.com/office/officeart/2005/8/layout/list1"/>
    <dgm:cxn modelId="{15AEE7DC-BB8B-481E-9BE3-A4BC316AE8E9}" type="presParOf" srcId="{4974CF79-AD85-4D5A-9FA8-36C10EF5CCCE}" destId="{3E0AAA49-F55C-4F50-A173-87457F81CD10}" srcOrd="6" destOrd="0" presId="urn:microsoft.com/office/officeart/2005/8/layout/list1"/>
    <dgm:cxn modelId="{4F0FEA49-7EBB-4F44-BD18-CF7E4F1CF96F}" type="presParOf" srcId="{4974CF79-AD85-4D5A-9FA8-36C10EF5CCCE}" destId="{52FDCE3A-98DB-43F9-9F88-A1990E2EEC48}" srcOrd="7" destOrd="0" presId="urn:microsoft.com/office/officeart/2005/8/layout/list1"/>
    <dgm:cxn modelId="{FEF9C10E-DC0A-4902-A762-AFF1938952BC}" type="presParOf" srcId="{4974CF79-AD85-4D5A-9FA8-36C10EF5CCCE}" destId="{CBA7D23A-FA39-4592-B374-580B9B59EA15}" srcOrd="8" destOrd="0" presId="urn:microsoft.com/office/officeart/2005/8/layout/list1"/>
    <dgm:cxn modelId="{3BCFE30C-8BAF-4BF1-9556-844D8155E24E}" type="presParOf" srcId="{CBA7D23A-FA39-4592-B374-580B9B59EA15}" destId="{FECF27F8-7165-4D34-BBE7-E8AFE8329B38}" srcOrd="0" destOrd="0" presId="urn:microsoft.com/office/officeart/2005/8/layout/list1"/>
    <dgm:cxn modelId="{C6B838FD-D90E-4ABB-857B-F2DB1162302A}" type="presParOf" srcId="{CBA7D23A-FA39-4592-B374-580B9B59EA15}" destId="{9B9B761D-28E1-460B-AD43-B9A11BB3BF40}" srcOrd="1" destOrd="0" presId="urn:microsoft.com/office/officeart/2005/8/layout/list1"/>
    <dgm:cxn modelId="{A87B00A6-2155-4310-9F23-7D8E0709FCF2}" type="presParOf" srcId="{4974CF79-AD85-4D5A-9FA8-36C10EF5CCCE}" destId="{86F9FC19-BD18-421A-96D3-797CB615FA88}" srcOrd="9" destOrd="0" presId="urn:microsoft.com/office/officeart/2005/8/layout/list1"/>
    <dgm:cxn modelId="{1981939B-B8EA-4BE2-8F73-FCECE8B0AD14}" type="presParOf" srcId="{4974CF79-AD85-4D5A-9FA8-36C10EF5CCCE}" destId="{32682A88-DD4E-48B8-9662-768558EA613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FD513B-16B2-43BF-B820-CF46E63236A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6D65CDA-58C4-463C-BFA0-582BFFCF0DEF}">
      <dgm:prSet phldrT="[Text]"/>
      <dgm:spPr/>
      <dgm:t>
        <a:bodyPr/>
        <a:lstStyle/>
        <a:p>
          <a:r>
            <a:rPr lang="en-US" dirty="0" smtClean="0"/>
            <a:t>Brandon </a:t>
          </a:r>
          <a:r>
            <a:rPr lang="en-US" dirty="0" err="1" smtClean="0"/>
            <a:t>Dammann</a:t>
          </a:r>
          <a:endParaRPr lang="en-US" dirty="0"/>
        </a:p>
      </dgm:t>
    </dgm:pt>
    <dgm:pt modelId="{C9CE673C-56D9-45E3-8736-CB691CAAF5C0}" type="parTrans" cxnId="{2202034C-44C1-416D-92A4-61AF861DE161}">
      <dgm:prSet/>
      <dgm:spPr/>
      <dgm:t>
        <a:bodyPr/>
        <a:lstStyle/>
        <a:p>
          <a:endParaRPr lang="en-US"/>
        </a:p>
      </dgm:t>
    </dgm:pt>
    <dgm:pt modelId="{88F27A92-F76D-4DAD-991A-6ECB4E774DBA}" type="sibTrans" cxnId="{2202034C-44C1-416D-92A4-61AF861DE161}">
      <dgm:prSet/>
      <dgm:spPr/>
      <dgm:t>
        <a:bodyPr/>
        <a:lstStyle/>
        <a:p>
          <a:endParaRPr lang="en-US"/>
        </a:p>
      </dgm:t>
    </dgm:pt>
    <dgm:pt modelId="{C9081958-4CFE-4A7E-AA59-F34F28CDCB1E}">
      <dgm:prSet phldrT="[Text]"/>
      <dgm:spPr/>
      <dgm:t>
        <a:bodyPr/>
        <a:lstStyle/>
        <a:p>
          <a:r>
            <a:rPr lang="en-US" dirty="0" smtClean="0"/>
            <a:t>Randy Kundinger</a:t>
          </a:r>
        </a:p>
      </dgm:t>
    </dgm:pt>
    <dgm:pt modelId="{9BF064FE-840D-4572-980E-102E40A23F29}" type="parTrans" cxnId="{97C78DB5-0272-4130-830A-789842098CAB}">
      <dgm:prSet/>
      <dgm:spPr/>
      <dgm:t>
        <a:bodyPr/>
        <a:lstStyle/>
        <a:p>
          <a:endParaRPr lang="en-US"/>
        </a:p>
      </dgm:t>
    </dgm:pt>
    <dgm:pt modelId="{21E0BB12-3D9C-49DC-8E36-3927FF3817E1}" type="sibTrans" cxnId="{97C78DB5-0272-4130-830A-789842098CAB}">
      <dgm:prSet/>
      <dgm:spPr/>
      <dgm:t>
        <a:bodyPr/>
        <a:lstStyle/>
        <a:p>
          <a:endParaRPr lang="en-US"/>
        </a:p>
      </dgm:t>
    </dgm:pt>
    <dgm:pt modelId="{3615284E-A3F3-4FCB-9C87-0B7C2F1967D0}">
      <dgm:prSet phldrT="[Text]"/>
      <dgm:spPr/>
      <dgm:t>
        <a:bodyPr/>
        <a:lstStyle/>
        <a:p>
          <a:r>
            <a:rPr lang="en-US" dirty="0" smtClean="0"/>
            <a:t>Chris Martin</a:t>
          </a:r>
          <a:endParaRPr lang="en-US" dirty="0"/>
        </a:p>
      </dgm:t>
    </dgm:pt>
    <dgm:pt modelId="{3D7F13E6-A810-4C8C-B707-0FEC0D1E4E66}" type="parTrans" cxnId="{5C7C7430-581F-419F-98DA-A531562BFC39}">
      <dgm:prSet/>
      <dgm:spPr/>
      <dgm:t>
        <a:bodyPr/>
        <a:lstStyle/>
        <a:p>
          <a:endParaRPr lang="en-US"/>
        </a:p>
      </dgm:t>
    </dgm:pt>
    <dgm:pt modelId="{313EBE4B-BBCC-430E-AEBE-8AD883E8988C}" type="sibTrans" cxnId="{5C7C7430-581F-419F-98DA-A531562BFC39}">
      <dgm:prSet/>
      <dgm:spPr/>
      <dgm:t>
        <a:bodyPr/>
        <a:lstStyle/>
        <a:p>
          <a:endParaRPr lang="en-US"/>
        </a:p>
      </dgm:t>
    </dgm:pt>
    <dgm:pt modelId="{E5E70A50-B748-4AD7-A010-0EA3AE7AB7BD}">
      <dgm:prSet/>
      <dgm:spPr/>
      <dgm:t>
        <a:bodyPr/>
        <a:lstStyle/>
        <a:p>
          <a:r>
            <a:rPr lang="en-US" dirty="0" smtClean="0"/>
            <a:t>Highway Patrol Superintendent</a:t>
          </a:r>
          <a:endParaRPr lang="en-US" dirty="0"/>
        </a:p>
      </dgm:t>
    </dgm:pt>
    <dgm:pt modelId="{A0DAB94B-4BB6-4A70-8C2C-0BF7F72946F1}" type="parTrans" cxnId="{35858524-B8C8-4356-B2BC-68F470C3B04D}">
      <dgm:prSet/>
      <dgm:spPr/>
      <dgm:t>
        <a:bodyPr/>
        <a:lstStyle/>
        <a:p>
          <a:endParaRPr lang="en-US"/>
        </a:p>
      </dgm:t>
    </dgm:pt>
    <dgm:pt modelId="{94974E66-0952-4D27-89FB-2BF0784CD4B1}" type="sibTrans" cxnId="{35858524-B8C8-4356-B2BC-68F470C3B04D}">
      <dgm:prSet/>
      <dgm:spPr/>
      <dgm:t>
        <a:bodyPr/>
        <a:lstStyle/>
        <a:p>
          <a:endParaRPr lang="en-US"/>
        </a:p>
      </dgm:t>
    </dgm:pt>
    <dgm:pt modelId="{AB43384D-F3CB-444D-BD8A-9B6B1D1DB3E0}">
      <dgm:prSet/>
      <dgm:spPr/>
      <dgm:t>
        <a:bodyPr/>
        <a:lstStyle/>
        <a:p>
          <a:r>
            <a:rPr lang="en-US" dirty="0" smtClean="0"/>
            <a:t>Highway Patrol Superintendent</a:t>
          </a:r>
          <a:endParaRPr lang="en-US" dirty="0"/>
        </a:p>
      </dgm:t>
    </dgm:pt>
    <dgm:pt modelId="{400B11AA-FE89-46B8-8746-F2E074A70A6A}" type="parTrans" cxnId="{920B9D74-8496-4461-9D9D-1620518F661B}">
      <dgm:prSet/>
      <dgm:spPr/>
      <dgm:t>
        <a:bodyPr/>
        <a:lstStyle/>
        <a:p>
          <a:endParaRPr lang="en-US"/>
        </a:p>
      </dgm:t>
    </dgm:pt>
    <dgm:pt modelId="{B7F30DE0-48C8-41EC-8FCA-B04DB3709410}" type="sibTrans" cxnId="{920B9D74-8496-4461-9D9D-1620518F661B}">
      <dgm:prSet/>
      <dgm:spPr/>
      <dgm:t>
        <a:bodyPr/>
        <a:lstStyle/>
        <a:p>
          <a:endParaRPr lang="en-US"/>
        </a:p>
      </dgm:t>
    </dgm:pt>
    <dgm:pt modelId="{C7EB606F-C4BA-4413-BC9E-3C00EF0F5CA0}">
      <dgm:prSet/>
      <dgm:spPr/>
      <dgm:t>
        <a:bodyPr/>
        <a:lstStyle/>
        <a:p>
          <a:r>
            <a:rPr lang="en-US" dirty="0" smtClean="0"/>
            <a:t>Shop Supervisor</a:t>
          </a:r>
          <a:endParaRPr lang="en-US" dirty="0"/>
        </a:p>
      </dgm:t>
    </dgm:pt>
    <dgm:pt modelId="{4F93A301-83E1-404B-A071-E1FBBA7F3707}" type="parTrans" cxnId="{7748EEAB-7477-4FAE-AB4E-66B6535274E9}">
      <dgm:prSet/>
      <dgm:spPr/>
      <dgm:t>
        <a:bodyPr/>
        <a:lstStyle/>
        <a:p>
          <a:endParaRPr lang="en-US"/>
        </a:p>
      </dgm:t>
    </dgm:pt>
    <dgm:pt modelId="{6A8EC1DC-67A4-4BCD-BA64-A4CC99AD4AC8}" type="sibTrans" cxnId="{7748EEAB-7477-4FAE-AB4E-66B6535274E9}">
      <dgm:prSet/>
      <dgm:spPr/>
      <dgm:t>
        <a:bodyPr/>
        <a:lstStyle/>
        <a:p>
          <a:endParaRPr lang="en-US"/>
        </a:p>
      </dgm:t>
    </dgm:pt>
    <dgm:pt modelId="{7A367AFD-691B-4693-8029-AA95ED7F3800}">
      <dgm:prSet/>
      <dgm:spPr/>
      <dgm:t>
        <a:bodyPr/>
        <a:lstStyle/>
        <a:p>
          <a:r>
            <a:rPr lang="en-US" dirty="0" smtClean="0"/>
            <a:t>Vacant</a:t>
          </a:r>
          <a:endParaRPr lang="en-US" dirty="0"/>
        </a:p>
      </dgm:t>
    </dgm:pt>
    <dgm:pt modelId="{1F8C72D8-0607-460D-A44C-C82A50813898}" type="parTrans" cxnId="{522A6959-AEC7-4117-A565-E320F9B6CF57}">
      <dgm:prSet/>
      <dgm:spPr/>
      <dgm:t>
        <a:bodyPr/>
        <a:lstStyle/>
        <a:p>
          <a:endParaRPr lang="en-US"/>
        </a:p>
      </dgm:t>
    </dgm:pt>
    <dgm:pt modelId="{C3EF1153-DBE3-46B3-8D53-551B5D3325F4}" type="sibTrans" cxnId="{522A6959-AEC7-4117-A565-E320F9B6CF57}">
      <dgm:prSet/>
      <dgm:spPr/>
      <dgm:t>
        <a:bodyPr/>
        <a:lstStyle/>
        <a:p>
          <a:endParaRPr lang="en-US"/>
        </a:p>
      </dgm:t>
    </dgm:pt>
    <dgm:pt modelId="{E993702A-2905-4F61-B051-725560F5583A}">
      <dgm:prSet/>
      <dgm:spPr/>
      <dgm:t>
        <a:bodyPr/>
        <a:lstStyle/>
        <a:p>
          <a:r>
            <a:rPr lang="en-US" dirty="0" smtClean="0"/>
            <a:t>Highway Engineer</a:t>
          </a:r>
          <a:endParaRPr lang="en-US" dirty="0"/>
        </a:p>
      </dgm:t>
    </dgm:pt>
    <dgm:pt modelId="{FC5F3781-E15D-47E8-B8CA-D329DB04A648}" type="parTrans" cxnId="{02874596-B8E8-472A-B9EA-029A3A6320B3}">
      <dgm:prSet/>
      <dgm:spPr/>
      <dgm:t>
        <a:bodyPr/>
        <a:lstStyle/>
        <a:p>
          <a:endParaRPr lang="en-US"/>
        </a:p>
      </dgm:t>
    </dgm:pt>
    <dgm:pt modelId="{E4D285E3-5D7D-4B20-B967-AE13512B2BE2}" type="sibTrans" cxnId="{02874596-B8E8-472A-B9EA-029A3A6320B3}">
      <dgm:prSet/>
      <dgm:spPr/>
      <dgm:t>
        <a:bodyPr/>
        <a:lstStyle/>
        <a:p>
          <a:endParaRPr lang="en-US"/>
        </a:p>
      </dgm:t>
    </dgm:pt>
    <dgm:pt modelId="{FFEB8EDA-202C-467F-9DB0-F006CE817A45}" type="pres">
      <dgm:prSet presAssocID="{73FD513B-16B2-43BF-B820-CF46E63236AF}" presName="linear" presStyleCnt="0">
        <dgm:presLayoutVars>
          <dgm:dir/>
          <dgm:animLvl val="lvl"/>
          <dgm:resizeHandles val="exact"/>
        </dgm:presLayoutVars>
      </dgm:prSet>
      <dgm:spPr/>
      <dgm:t>
        <a:bodyPr/>
        <a:lstStyle/>
        <a:p>
          <a:endParaRPr lang="en-US"/>
        </a:p>
      </dgm:t>
    </dgm:pt>
    <dgm:pt modelId="{FD685E20-F7D4-4555-B76B-49A3E5814AA9}" type="pres">
      <dgm:prSet presAssocID="{46D65CDA-58C4-463C-BFA0-582BFFCF0DEF}" presName="parentLin" presStyleCnt="0"/>
      <dgm:spPr/>
    </dgm:pt>
    <dgm:pt modelId="{12E0D4FD-9028-41B9-8A98-342BAF8A885E}" type="pres">
      <dgm:prSet presAssocID="{46D65CDA-58C4-463C-BFA0-582BFFCF0DEF}" presName="parentLeftMargin" presStyleLbl="node1" presStyleIdx="0" presStyleCnt="4"/>
      <dgm:spPr/>
      <dgm:t>
        <a:bodyPr/>
        <a:lstStyle/>
        <a:p>
          <a:endParaRPr lang="en-US"/>
        </a:p>
      </dgm:t>
    </dgm:pt>
    <dgm:pt modelId="{E34AE28F-20C5-4442-B4F3-D177ECF07D2B}" type="pres">
      <dgm:prSet presAssocID="{46D65CDA-58C4-463C-BFA0-582BFFCF0DEF}" presName="parentText" presStyleLbl="node1" presStyleIdx="0" presStyleCnt="4">
        <dgm:presLayoutVars>
          <dgm:chMax val="0"/>
          <dgm:bulletEnabled val="1"/>
        </dgm:presLayoutVars>
      </dgm:prSet>
      <dgm:spPr/>
      <dgm:t>
        <a:bodyPr/>
        <a:lstStyle/>
        <a:p>
          <a:endParaRPr lang="en-US"/>
        </a:p>
      </dgm:t>
    </dgm:pt>
    <dgm:pt modelId="{2DB9588B-228C-4854-82B5-92C6FC0FB764}" type="pres">
      <dgm:prSet presAssocID="{46D65CDA-58C4-463C-BFA0-582BFFCF0DEF}" presName="negativeSpace" presStyleCnt="0"/>
      <dgm:spPr/>
    </dgm:pt>
    <dgm:pt modelId="{D267ECC0-840C-4001-83D1-76611BC41B27}" type="pres">
      <dgm:prSet presAssocID="{46D65CDA-58C4-463C-BFA0-582BFFCF0DEF}" presName="childText" presStyleLbl="conFgAcc1" presStyleIdx="0" presStyleCnt="4">
        <dgm:presLayoutVars>
          <dgm:bulletEnabled val="1"/>
        </dgm:presLayoutVars>
      </dgm:prSet>
      <dgm:spPr/>
      <dgm:t>
        <a:bodyPr/>
        <a:lstStyle/>
        <a:p>
          <a:endParaRPr lang="en-US"/>
        </a:p>
      </dgm:t>
    </dgm:pt>
    <dgm:pt modelId="{23A2C2E4-EF01-48BE-8BFE-7635590F1FB7}" type="pres">
      <dgm:prSet presAssocID="{88F27A92-F76D-4DAD-991A-6ECB4E774DBA}" presName="spaceBetweenRectangles" presStyleCnt="0"/>
      <dgm:spPr/>
    </dgm:pt>
    <dgm:pt modelId="{2CFEFCAA-1FB2-40C2-996E-81B9BE18B927}" type="pres">
      <dgm:prSet presAssocID="{C9081958-4CFE-4A7E-AA59-F34F28CDCB1E}" presName="parentLin" presStyleCnt="0"/>
      <dgm:spPr/>
    </dgm:pt>
    <dgm:pt modelId="{9D08F4B4-CCCA-40A9-864F-AC20CC9E5CE4}" type="pres">
      <dgm:prSet presAssocID="{C9081958-4CFE-4A7E-AA59-F34F28CDCB1E}" presName="parentLeftMargin" presStyleLbl="node1" presStyleIdx="0" presStyleCnt="4"/>
      <dgm:spPr/>
      <dgm:t>
        <a:bodyPr/>
        <a:lstStyle/>
        <a:p>
          <a:endParaRPr lang="en-US"/>
        </a:p>
      </dgm:t>
    </dgm:pt>
    <dgm:pt modelId="{94F56784-6A6A-4C4D-A369-CC27D3599D98}" type="pres">
      <dgm:prSet presAssocID="{C9081958-4CFE-4A7E-AA59-F34F28CDCB1E}" presName="parentText" presStyleLbl="node1" presStyleIdx="1" presStyleCnt="4">
        <dgm:presLayoutVars>
          <dgm:chMax val="0"/>
          <dgm:bulletEnabled val="1"/>
        </dgm:presLayoutVars>
      </dgm:prSet>
      <dgm:spPr/>
      <dgm:t>
        <a:bodyPr/>
        <a:lstStyle/>
        <a:p>
          <a:endParaRPr lang="en-US"/>
        </a:p>
      </dgm:t>
    </dgm:pt>
    <dgm:pt modelId="{EA9E5775-5D40-4702-879D-E54B0EDAD4AB}" type="pres">
      <dgm:prSet presAssocID="{C9081958-4CFE-4A7E-AA59-F34F28CDCB1E}" presName="negativeSpace" presStyleCnt="0"/>
      <dgm:spPr/>
    </dgm:pt>
    <dgm:pt modelId="{4ECFCB19-1A5A-43AD-84FD-5FCC8E4E38B7}" type="pres">
      <dgm:prSet presAssocID="{C9081958-4CFE-4A7E-AA59-F34F28CDCB1E}" presName="childText" presStyleLbl="conFgAcc1" presStyleIdx="1" presStyleCnt="4">
        <dgm:presLayoutVars>
          <dgm:bulletEnabled val="1"/>
        </dgm:presLayoutVars>
      </dgm:prSet>
      <dgm:spPr/>
      <dgm:t>
        <a:bodyPr/>
        <a:lstStyle/>
        <a:p>
          <a:endParaRPr lang="en-US"/>
        </a:p>
      </dgm:t>
    </dgm:pt>
    <dgm:pt modelId="{9C478EFD-52F8-4F5F-98AB-C9FED4608BA9}" type="pres">
      <dgm:prSet presAssocID="{21E0BB12-3D9C-49DC-8E36-3927FF3817E1}" presName="spaceBetweenRectangles" presStyleCnt="0"/>
      <dgm:spPr/>
    </dgm:pt>
    <dgm:pt modelId="{02F65918-D051-4BCD-8312-CFECA8E15755}" type="pres">
      <dgm:prSet presAssocID="{3615284E-A3F3-4FCB-9C87-0B7C2F1967D0}" presName="parentLin" presStyleCnt="0"/>
      <dgm:spPr/>
    </dgm:pt>
    <dgm:pt modelId="{3697ECEA-F8DA-49D1-B148-6EAD7DAFCF2A}" type="pres">
      <dgm:prSet presAssocID="{3615284E-A3F3-4FCB-9C87-0B7C2F1967D0}" presName="parentLeftMargin" presStyleLbl="node1" presStyleIdx="1" presStyleCnt="4"/>
      <dgm:spPr/>
      <dgm:t>
        <a:bodyPr/>
        <a:lstStyle/>
        <a:p>
          <a:endParaRPr lang="en-US"/>
        </a:p>
      </dgm:t>
    </dgm:pt>
    <dgm:pt modelId="{CC0D8C41-25C7-4F0E-BBAB-3AFD2334E048}" type="pres">
      <dgm:prSet presAssocID="{3615284E-A3F3-4FCB-9C87-0B7C2F1967D0}" presName="parentText" presStyleLbl="node1" presStyleIdx="2" presStyleCnt="4">
        <dgm:presLayoutVars>
          <dgm:chMax val="0"/>
          <dgm:bulletEnabled val="1"/>
        </dgm:presLayoutVars>
      </dgm:prSet>
      <dgm:spPr/>
      <dgm:t>
        <a:bodyPr/>
        <a:lstStyle/>
        <a:p>
          <a:endParaRPr lang="en-US"/>
        </a:p>
      </dgm:t>
    </dgm:pt>
    <dgm:pt modelId="{5F6C7021-56B4-4426-ADB3-5E5A781E4477}" type="pres">
      <dgm:prSet presAssocID="{3615284E-A3F3-4FCB-9C87-0B7C2F1967D0}" presName="negativeSpace" presStyleCnt="0"/>
      <dgm:spPr/>
    </dgm:pt>
    <dgm:pt modelId="{9B93BE78-3119-4689-957C-B205115B51CB}" type="pres">
      <dgm:prSet presAssocID="{3615284E-A3F3-4FCB-9C87-0B7C2F1967D0}" presName="childText" presStyleLbl="conFgAcc1" presStyleIdx="2" presStyleCnt="4">
        <dgm:presLayoutVars>
          <dgm:bulletEnabled val="1"/>
        </dgm:presLayoutVars>
      </dgm:prSet>
      <dgm:spPr/>
      <dgm:t>
        <a:bodyPr/>
        <a:lstStyle/>
        <a:p>
          <a:endParaRPr lang="en-US"/>
        </a:p>
      </dgm:t>
    </dgm:pt>
    <dgm:pt modelId="{99E5E4B3-0EFD-4417-B04C-D71232F0A5A3}" type="pres">
      <dgm:prSet presAssocID="{313EBE4B-BBCC-430E-AEBE-8AD883E8988C}" presName="spaceBetweenRectangles" presStyleCnt="0"/>
      <dgm:spPr/>
    </dgm:pt>
    <dgm:pt modelId="{22FF7D17-99A1-43F7-811A-AFD16D93137F}" type="pres">
      <dgm:prSet presAssocID="{7A367AFD-691B-4693-8029-AA95ED7F3800}" presName="parentLin" presStyleCnt="0"/>
      <dgm:spPr/>
    </dgm:pt>
    <dgm:pt modelId="{154FF428-DD96-4159-B706-43B15DFAF658}" type="pres">
      <dgm:prSet presAssocID="{7A367AFD-691B-4693-8029-AA95ED7F3800}" presName="parentLeftMargin" presStyleLbl="node1" presStyleIdx="2" presStyleCnt="4"/>
      <dgm:spPr/>
      <dgm:t>
        <a:bodyPr/>
        <a:lstStyle/>
        <a:p>
          <a:endParaRPr lang="en-US"/>
        </a:p>
      </dgm:t>
    </dgm:pt>
    <dgm:pt modelId="{492A6A5F-B676-4690-9261-BA05AFEF7672}" type="pres">
      <dgm:prSet presAssocID="{7A367AFD-691B-4693-8029-AA95ED7F3800}" presName="parentText" presStyleLbl="node1" presStyleIdx="3" presStyleCnt="4">
        <dgm:presLayoutVars>
          <dgm:chMax val="0"/>
          <dgm:bulletEnabled val="1"/>
        </dgm:presLayoutVars>
      </dgm:prSet>
      <dgm:spPr/>
      <dgm:t>
        <a:bodyPr/>
        <a:lstStyle/>
        <a:p>
          <a:endParaRPr lang="en-US"/>
        </a:p>
      </dgm:t>
    </dgm:pt>
    <dgm:pt modelId="{2539C028-F487-41DF-AD47-FF6C06EDCD0E}" type="pres">
      <dgm:prSet presAssocID="{7A367AFD-691B-4693-8029-AA95ED7F3800}" presName="negativeSpace" presStyleCnt="0"/>
      <dgm:spPr/>
    </dgm:pt>
    <dgm:pt modelId="{E4CBA2DE-8825-430F-BD19-9B303E2A696A}" type="pres">
      <dgm:prSet presAssocID="{7A367AFD-691B-4693-8029-AA95ED7F3800}" presName="childText" presStyleLbl="conFgAcc1" presStyleIdx="3" presStyleCnt="4">
        <dgm:presLayoutVars>
          <dgm:bulletEnabled val="1"/>
        </dgm:presLayoutVars>
      </dgm:prSet>
      <dgm:spPr/>
      <dgm:t>
        <a:bodyPr/>
        <a:lstStyle/>
        <a:p>
          <a:endParaRPr lang="en-US"/>
        </a:p>
      </dgm:t>
    </dgm:pt>
  </dgm:ptLst>
  <dgm:cxnLst>
    <dgm:cxn modelId="{5F6C5E95-DFA0-4B8C-918F-92B46412B22B}" type="presOf" srcId="{46D65CDA-58C4-463C-BFA0-582BFFCF0DEF}" destId="{12E0D4FD-9028-41B9-8A98-342BAF8A885E}" srcOrd="0" destOrd="0" presId="urn:microsoft.com/office/officeart/2005/8/layout/list1"/>
    <dgm:cxn modelId="{02874596-B8E8-472A-B9EA-029A3A6320B3}" srcId="{7A367AFD-691B-4693-8029-AA95ED7F3800}" destId="{E993702A-2905-4F61-B051-725560F5583A}" srcOrd="0" destOrd="0" parTransId="{FC5F3781-E15D-47E8-B8CA-D329DB04A648}" sibTransId="{E4D285E3-5D7D-4B20-B967-AE13512B2BE2}"/>
    <dgm:cxn modelId="{11621FAF-0D9B-46DE-B856-6201BFE7E960}" type="presOf" srcId="{7A367AFD-691B-4693-8029-AA95ED7F3800}" destId="{154FF428-DD96-4159-B706-43B15DFAF658}" srcOrd="0" destOrd="0" presId="urn:microsoft.com/office/officeart/2005/8/layout/list1"/>
    <dgm:cxn modelId="{7D3CBC7E-E2E3-498A-906B-253B125F670A}" type="presOf" srcId="{E5E70A50-B748-4AD7-A010-0EA3AE7AB7BD}" destId="{D267ECC0-840C-4001-83D1-76611BC41B27}" srcOrd="0" destOrd="0" presId="urn:microsoft.com/office/officeart/2005/8/layout/list1"/>
    <dgm:cxn modelId="{52D2239F-B650-4328-8CBF-8854F32CCC7D}" type="presOf" srcId="{46D65CDA-58C4-463C-BFA0-582BFFCF0DEF}" destId="{E34AE28F-20C5-4442-B4F3-D177ECF07D2B}" srcOrd="1" destOrd="0" presId="urn:microsoft.com/office/officeart/2005/8/layout/list1"/>
    <dgm:cxn modelId="{5C7C7430-581F-419F-98DA-A531562BFC39}" srcId="{73FD513B-16B2-43BF-B820-CF46E63236AF}" destId="{3615284E-A3F3-4FCB-9C87-0B7C2F1967D0}" srcOrd="2" destOrd="0" parTransId="{3D7F13E6-A810-4C8C-B707-0FEC0D1E4E66}" sibTransId="{313EBE4B-BBCC-430E-AEBE-8AD883E8988C}"/>
    <dgm:cxn modelId="{408224C8-9590-433C-B89C-51CCAC0B0301}" type="presOf" srcId="{7A367AFD-691B-4693-8029-AA95ED7F3800}" destId="{492A6A5F-B676-4690-9261-BA05AFEF7672}" srcOrd="1" destOrd="0" presId="urn:microsoft.com/office/officeart/2005/8/layout/list1"/>
    <dgm:cxn modelId="{E9B80487-F227-4D69-9DBC-C23751DC119C}" type="presOf" srcId="{73FD513B-16B2-43BF-B820-CF46E63236AF}" destId="{FFEB8EDA-202C-467F-9DB0-F006CE817A45}" srcOrd="0" destOrd="0" presId="urn:microsoft.com/office/officeart/2005/8/layout/list1"/>
    <dgm:cxn modelId="{920B9D74-8496-4461-9D9D-1620518F661B}" srcId="{C9081958-4CFE-4A7E-AA59-F34F28CDCB1E}" destId="{AB43384D-F3CB-444D-BD8A-9B6B1D1DB3E0}" srcOrd="0" destOrd="0" parTransId="{400B11AA-FE89-46B8-8746-F2E074A70A6A}" sibTransId="{B7F30DE0-48C8-41EC-8FCA-B04DB3709410}"/>
    <dgm:cxn modelId="{90DCACF6-0F21-4C9A-A88B-CB7FC01D16E0}" type="presOf" srcId="{C9081958-4CFE-4A7E-AA59-F34F28CDCB1E}" destId="{94F56784-6A6A-4C4D-A369-CC27D3599D98}" srcOrd="1" destOrd="0" presId="urn:microsoft.com/office/officeart/2005/8/layout/list1"/>
    <dgm:cxn modelId="{E728F6E2-B853-4476-8B00-0CAF85F61463}" type="presOf" srcId="{C9081958-4CFE-4A7E-AA59-F34F28CDCB1E}" destId="{9D08F4B4-CCCA-40A9-864F-AC20CC9E5CE4}" srcOrd="0" destOrd="0" presId="urn:microsoft.com/office/officeart/2005/8/layout/list1"/>
    <dgm:cxn modelId="{522A6959-AEC7-4117-A565-E320F9B6CF57}" srcId="{73FD513B-16B2-43BF-B820-CF46E63236AF}" destId="{7A367AFD-691B-4693-8029-AA95ED7F3800}" srcOrd="3" destOrd="0" parTransId="{1F8C72D8-0607-460D-A44C-C82A50813898}" sibTransId="{C3EF1153-DBE3-46B3-8D53-551B5D3325F4}"/>
    <dgm:cxn modelId="{97C78DB5-0272-4130-830A-789842098CAB}" srcId="{73FD513B-16B2-43BF-B820-CF46E63236AF}" destId="{C9081958-4CFE-4A7E-AA59-F34F28CDCB1E}" srcOrd="1" destOrd="0" parTransId="{9BF064FE-840D-4572-980E-102E40A23F29}" sibTransId="{21E0BB12-3D9C-49DC-8E36-3927FF3817E1}"/>
    <dgm:cxn modelId="{FAE7C5F2-705C-4F8F-9396-51C5397C15B7}" type="presOf" srcId="{AB43384D-F3CB-444D-BD8A-9B6B1D1DB3E0}" destId="{4ECFCB19-1A5A-43AD-84FD-5FCC8E4E38B7}" srcOrd="0" destOrd="0" presId="urn:microsoft.com/office/officeart/2005/8/layout/list1"/>
    <dgm:cxn modelId="{B01BEF4C-DB6B-4E6D-9EBD-669EB787D7AE}" type="presOf" srcId="{3615284E-A3F3-4FCB-9C87-0B7C2F1967D0}" destId="{3697ECEA-F8DA-49D1-B148-6EAD7DAFCF2A}" srcOrd="0" destOrd="0" presId="urn:microsoft.com/office/officeart/2005/8/layout/list1"/>
    <dgm:cxn modelId="{2202034C-44C1-416D-92A4-61AF861DE161}" srcId="{73FD513B-16B2-43BF-B820-CF46E63236AF}" destId="{46D65CDA-58C4-463C-BFA0-582BFFCF0DEF}" srcOrd="0" destOrd="0" parTransId="{C9CE673C-56D9-45E3-8736-CB691CAAF5C0}" sibTransId="{88F27A92-F76D-4DAD-991A-6ECB4E774DBA}"/>
    <dgm:cxn modelId="{7748EEAB-7477-4FAE-AB4E-66B6535274E9}" srcId="{3615284E-A3F3-4FCB-9C87-0B7C2F1967D0}" destId="{C7EB606F-C4BA-4413-BC9E-3C00EF0F5CA0}" srcOrd="0" destOrd="0" parTransId="{4F93A301-83E1-404B-A071-E1FBBA7F3707}" sibTransId="{6A8EC1DC-67A4-4BCD-BA64-A4CC99AD4AC8}"/>
    <dgm:cxn modelId="{B56ECCC3-F7DF-4CB1-A8B7-C9565827B84F}" type="presOf" srcId="{3615284E-A3F3-4FCB-9C87-0B7C2F1967D0}" destId="{CC0D8C41-25C7-4F0E-BBAB-3AFD2334E048}" srcOrd="1" destOrd="0" presId="urn:microsoft.com/office/officeart/2005/8/layout/list1"/>
    <dgm:cxn modelId="{015EB9D6-0C05-4A5E-93C1-24EA3CE66433}" type="presOf" srcId="{E993702A-2905-4F61-B051-725560F5583A}" destId="{E4CBA2DE-8825-430F-BD19-9B303E2A696A}" srcOrd="0" destOrd="0" presId="urn:microsoft.com/office/officeart/2005/8/layout/list1"/>
    <dgm:cxn modelId="{A7C0C85B-865E-4E08-8F98-C2A6FD7CA178}" type="presOf" srcId="{C7EB606F-C4BA-4413-BC9E-3C00EF0F5CA0}" destId="{9B93BE78-3119-4689-957C-B205115B51CB}" srcOrd="0" destOrd="0" presId="urn:microsoft.com/office/officeart/2005/8/layout/list1"/>
    <dgm:cxn modelId="{35858524-B8C8-4356-B2BC-68F470C3B04D}" srcId="{46D65CDA-58C4-463C-BFA0-582BFFCF0DEF}" destId="{E5E70A50-B748-4AD7-A010-0EA3AE7AB7BD}" srcOrd="0" destOrd="0" parTransId="{A0DAB94B-4BB6-4A70-8C2C-0BF7F72946F1}" sibTransId="{94974E66-0952-4D27-89FB-2BF0784CD4B1}"/>
    <dgm:cxn modelId="{EFB15030-E7B7-4E41-B8BA-9AC3371E9C02}" type="presParOf" srcId="{FFEB8EDA-202C-467F-9DB0-F006CE817A45}" destId="{FD685E20-F7D4-4555-B76B-49A3E5814AA9}" srcOrd="0" destOrd="0" presId="urn:microsoft.com/office/officeart/2005/8/layout/list1"/>
    <dgm:cxn modelId="{BC77C390-3679-4854-A42C-EFA51BCEB8FF}" type="presParOf" srcId="{FD685E20-F7D4-4555-B76B-49A3E5814AA9}" destId="{12E0D4FD-9028-41B9-8A98-342BAF8A885E}" srcOrd="0" destOrd="0" presId="urn:microsoft.com/office/officeart/2005/8/layout/list1"/>
    <dgm:cxn modelId="{BA91DFD9-6045-4BA4-AEDF-5D6C1CD6D6CE}" type="presParOf" srcId="{FD685E20-F7D4-4555-B76B-49A3E5814AA9}" destId="{E34AE28F-20C5-4442-B4F3-D177ECF07D2B}" srcOrd="1" destOrd="0" presId="urn:microsoft.com/office/officeart/2005/8/layout/list1"/>
    <dgm:cxn modelId="{50C6470C-9767-40B3-92D8-B80B2F97DBC9}" type="presParOf" srcId="{FFEB8EDA-202C-467F-9DB0-F006CE817A45}" destId="{2DB9588B-228C-4854-82B5-92C6FC0FB764}" srcOrd="1" destOrd="0" presId="urn:microsoft.com/office/officeart/2005/8/layout/list1"/>
    <dgm:cxn modelId="{CB438AA9-75A1-4726-B685-347F1AD880AD}" type="presParOf" srcId="{FFEB8EDA-202C-467F-9DB0-F006CE817A45}" destId="{D267ECC0-840C-4001-83D1-76611BC41B27}" srcOrd="2" destOrd="0" presId="urn:microsoft.com/office/officeart/2005/8/layout/list1"/>
    <dgm:cxn modelId="{78065166-2034-42BD-BA07-327EFA18A082}" type="presParOf" srcId="{FFEB8EDA-202C-467F-9DB0-F006CE817A45}" destId="{23A2C2E4-EF01-48BE-8BFE-7635590F1FB7}" srcOrd="3" destOrd="0" presId="urn:microsoft.com/office/officeart/2005/8/layout/list1"/>
    <dgm:cxn modelId="{3BAD26BE-EDEF-40F0-A366-2C7B58609B8C}" type="presParOf" srcId="{FFEB8EDA-202C-467F-9DB0-F006CE817A45}" destId="{2CFEFCAA-1FB2-40C2-996E-81B9BE18B927}" srcOrd="4" destOrd="0" presId="urn:microsoft.com/office/officeart/2005/8/layout/list1"/>
    <dgm:cxn modelId="{CC727747-BE1B-4596-97B3-46B4FAC31296}" type="presParOf" srcId="{2CFEFCAA-1FB2-40C2-996E-81B9BE18B927}" destId="{9D08F4B4-CCCA-40A9-864F-AC20CC9E5CE4}" srcOrd="0" destOrd="0" presId="urn:microsoft.com/office/officeart/2005/8/layout/list1"/>
    <dgm:cxn modelId="{3663A585-ECC5-453A-ABAA-F11B21C14AAE}" type="presParOf" srcId="{2CFEFCAA-1FB2-40C2-996E-81B9BE18B927}" destId="{94F56784-6A6A-4C4D-A369-CC27D3599D98}" srcOrd="1" destOrd="0" presId="urn:microsoft.com/office/officeart/2005/8/layout/list1"/>
    <dgm:cxn modelId="{7D64A662-E5E1-4AC6-8B5B-15A1FA5374FA}" type="presParOf" srcId="{FFEB8EDA-202C-467F-9DB0-F006CE817A45}" destId="{EA9E5775-5D40-4702-879D-E54B0EDAD4AB}" srcOrd="5" destOrd="0" presId="urn:microsoft.com/office/officeart/2005/8/layout/list1"/>
    <dgm:cxn modelId="{3D1DD242-9010-4CFF-9977-8EEC2CCF3906}" type="presParOf" srcId="{FFEB8EDA-202C-467F-9DB0-F006CE817A45}" destId="{4ECFCB19-1A5A-43AD-84FD-5FCC8E4E38B7}" srcOrd="6" destOrd="0" presId="urn:microsoft.com/office/officeart/2005/8/layout/list1"/>
    <dgm:cxn modelId="{9418C92A-A8AB-43B8-87AC-CE0E4A4A36AA}" type="presParOf" srcId="{FFEB8EDA-202C-467F-9DB0-F006CE817A45}" destId="{9C478EFD-52F8-4F5F-98AB-C9FED4608BA9}" srcOrd="7" destOrd="0" presId="urn:microsoft.com/office/officeart/2005/8/layout/list1"/>
    <dgm:cxn modelId="{0C892DCF-AF5A-48D2-9811-B09D66745355}" type="presParOf" srcId="{FFEB8EDA-202C-467F-9DB0-F006CE817A45}" destId="{02F65918-D051-4BCD-8312-CFECA8E15755}" srcOrd="8" destOrd="0" presId="urn:microsoft.com/office/officeart/2005/8/layout/list1"/>
    <dgm:cxn modelId="{BD83B897-FE79-4A2E-89EB-9BC16134F952}" type="presParOf" srcId="{02F65918-D051-4BCD-8312-CFECA8E15755}" destId="{3697ECEA-F8DA-49D1-B148-6EAD7DAFCF2A}" srcOrd="0" destOrd="0" presId="urn:microsoft.com/office/officeart/2005/8/layout/list1"/>
    <dgm:cxn modelId="{745D9EEA-9B85-4F10-983E-1A8A2EC8C8F6}" type="presParOf" srcId="{02F65918-D051-4BCD-8312-CFECA8E15755}" destId="{CC0D8C41-25C7-4F0E-BBAB-3AFD2334E048}" srcOrd="1" destOrd="0" presId="urn:microsoft.com/office/officeart/2005/8/layout/list1"/>
    <dgm:cxn modelId="{AA3A5B02-E146-4C53-B2EC-38C65109EEB3}" type="presParOf" srcId="{FFEB8EDA-202C-467F-9DB0-F006CE817A45}" destId="{5F6C7021-56B4-4426-ADB3-5E5A781E4477}" srcOrd="9" destOrd="0" presId="urn:microsoft.com/office/officeart/2005/8/layout/list1"/>
    <dgm:cxn modelId="{1D5AC4D6-80CE-43AB-BF11-0547CF3025FD}" type="presParOf" srcId="{FFEB8EDA-202C-467F-9DB0-F006CE817A45}" destId="{9B93BE78-3119-4689-957C-B205115B51CB}" srcOrd="10" destOrd="0" presId="urn:microsoft.com/office/officeart/2005/8/layout/list1"/>
    <dgm:cxn modelId="{9058C9B4-5D5A-4A4F-80A2-3B772E366E5C}" type="presParOf" srcId="{FFEB8EDA-202C-467F-9DB0-F006CE817A45}" destId="{99E5E4B3-0EFD-4417-B04C-D71232F0A5A3}" srcOrd="11" destOrd="0" presId="urn:microsoft.com/office/officeart/2005/8/layout/list1"/>
    <dgm:cxn modelId="{5A86CD1C-6E32-45C0-B824-1C68F921F65A}" type="presParOf" srcId="{FFEB8EDA-202C-467F-9DB0-F006CE817A45}" destId="{22FF7D17-99A1-43F7-811A-AFD16D93137F}" srcOrd="12" destOrd="0" presId="urn:microsoft.com/office/officeart/2005/8/layout/list1"/>
    <dgm:cxn modelId="{100CFAD2-46A2-4486-8FAB-B4B1FC3392A9}" type="presParOf" srcId="{22FF7D17-99A1-43F7-811A-AFD16D93137F}" destId="{154FF428-DD96-4159-B706-43B15DFAF658}" srcOrd="0" destOrd="0" presId="urn:microsoft.com/office/officeart/2005/8/layout/list1"/>
    <dgm:cxn modelId="{FD57D2A9-A218-4195-972A-BC4B2447B5EF}" type="presParOf" srcId="{22FF7D17-99A1-43F7-811A-AFD16D93137F}" destId="{492A6A5F-B676-4690-9261-BA05AFEF7672}" srcOrd="1" destOrd="0" presId="urn:microsoft.com/office/officeart/2005/8/layout/list1"/>
    <dgm:cxn modelId="{6695D005-FDDD-4C78-A0DF-B8787C3759BE}" type="presParOf" srcId="{FFEB8EDA-202C-467F-9DB0-F006CE817A45}" destId="{2539C028-F487-41DF-AD47-FF6C06EDCD0E}" srcOrd="13" destOrd="0" presId="urn:microsoft.com/office/officeart/2005/8/layout/list1"/>
    <dgm:cxn modelId="{698B5458-C754-4898-832D-CC30F09F6A6F}" type="presParOf" srcId="{FFEB8EDA-202C-467F-9DB0-F006CE817A45}" destId="{E4CBA2DE-8825-430F-BD19-9B303E2A696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587AA-C99A-477D-B6B5-FD26AD0289DA}">
      <dsp:nvSpPr>
        <dsp:cNvPr id="0" name=""/>
        <dsp:cNvSpPr/>
      </dsp:nvSpPr>
      <dsp:spPr>
        <a:xfrm>
          <a:off x="2419347" y="1346918"/>
          <a:ext cx="2286004" cy="228600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Roland Hawk</a:t>
          </a:r>
          <a:endParaRPr lang="en-US" sz="3600" kern="1200" dirty="0"/>
        </a:p>
      </dsp:txBody>
      <dsp:txXfrm>
        <a:off x="2754125" y="1681696"/>
        <a:ext cx="1616448" cy="1616448"/>
      </dsp:txXfrm>
    </dsp:sp>
    <dsp:sp modelId="{A6174C90-3F32-42ED-8AF2-799BDF7C9D2C}">
      <dsp:nvSpPr>
        <dsp:cNvPr id="0" name=""/>
        <dsp:cNvSpPr/>
      </dsp:nvSpPr>
      <dsp:spPr>
        <a:xfrm>
          <a:off x="2884324" y="44695"/>
          <a:ext cx="1356051" cy="135605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Rachel Krause</a:t>
          </a:r>
          <a:endParaRPr lang="en-US" sz="1600" b="1" kern="1200" dirty="0"/>
        </a:p>
      </dsp:txBody>
      <dsp:txXfrm>
        <a:off x="3082913" y="243284"/>
        <a:ext cx="958873" cy="958873"/>
      </dsp:txXfrm>
    </dsp:sp>
    <dsp:sp modelId="{5F84983C-F44B-4922-B1CB-68DB05D36350}">
      <dsp:nvSpPr>
        <dsp:cNvPr id="0" name=""/>
        <dsp:cNvSpPr/>
      </dsp:nvSpPr>
      <dsp:spPr>
        <a:xfrm>
          <a:off x="4265976" y="710063"/>
          <a:ext cx="1356051" cy="135605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John Peckham</a:t>
          </a:r>
          <a:endParaRPr lang="en-US" sz="1600" b="1" kern="1200" dirty="0"/>
        </a:p>
      </dsp:txBody>
      <dsp:txXfrm>
        <a:off x="4464565" y="908652"/>
        <a:ext cx="958873" cy="958873"/>
      </dsp:txXfrm>
    </dsp:sp>
    <dsp:sp modelId="{6AFA456B-5835-4C9A-8954-2574849DAF65}">
      <dsp:nvSpPr>
        <dsp:cNvPr id="0" name=""/>
        <dsp:cNvSpPr/>
      </dsp:nvSpPr>
      <dsp:spPr>
        <a:xfrm>
          <a:off x="4607216" y="2205133"/>
          <a:ext cx="1356051" cy="135605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Travis Hofer</a:t>
          </a:r>
          <a:endParaRPr lang="en-US" sz="1600" b="1" kern="1200" dirty="0"/>
        </a:p>
      </dsp:txBody>
      <dsp:txXfrm>
        <a:off x="4805805" y="2403722"/>
        <a:ext cx="958873" cy="958873"/>
      </dsp:txXfrm>
    </dsp:sp>
    <dsp:sp modelId="{84A83537-7388-49D4-8A58-523670E37FE8}">
      <dsp:nvSpPr>
        <dsp:cNvPr id="0" name=""/>
        <dsp:cNvSpPr/>
      </dsp:nvSpPr>
      <dsp:spPr>
        <a:xfrm>
          <a:off x="3651083" y="3404086"/>
          <a:ext cx="1356051" cy="135605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Brandon </a:t>
          </a:r>
          <a:r>
            <a:rPr lang="en-US" sz="1600" b="1" kern="1200" dirty="0" err="1" smtClean="0"/>
            <a:t>Dammann</a:t>
          </a:r>
          <a:endParaRPr lang="en-US" sz="1600" b="1" kern="1200" dirty="0"/>
        </a:p>
      </dsp:txBody>
      <dsp:txXfrm>
        <a:off x="3849672" y="3602675"/>
        <a:ext cx="958873" cy="958873"/>
      </dsp:txXfrm>
    </dsp:sp>
    <dsp:sp modelId="{C8524E9B-AC8F-4BB6-A6E2-077302A6AF37}">
      <dsp:nvSpPr>
        <dsp:cNvPr id="0" name=""/>
        <dsp:cNvSpPr/>
      </dsp:nvSpPr>
      <dsp:spPr>
        <a:xfrm>
          <a:off x="2127225" y="3404085"/>
          <a:ext cx="1356051" cy="135605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Randy Kundinger</a:t>
          </a:r>
          <a:endParaRPr lang="en-US" sz="1600" b="1" kern="1200" dirty="0"/>
        </a:p>
      </dsp:txBody>
      <dsp:txXfrm>
        <a:off x="2325814" y="3602674"/>
        <a:ext cx="958873" cy="958873"/>
      </dsp:txXfrm>
    </dsp:sp>
    <dsp:sp modelId="{E4C6A013-027E-49B1-AAF2-4CCF447A7A42}">
      <dsp:nvSpPr>
        <dsp:cNvPr id="0" name=""/>
        <dsp:cNvSpPr/>
      </dsp:nvSpPr>
      <dsp:spPr>
        <a:xfrm>
          <a:off x="1161432" y="2205133"/>
          <a:ext cx="1356051" cy="135605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Engineer</a:t>
          </a:r>
        </a:p>
        <a:p>
          <a:pPr lvl="0" algn="ctr" defTabSz="711200">
            <a:lnSpc>
              <a:spcPct val="90000"/>
            </a:lnSpc>
            <a:spcBef>
              <a:spcPct val="0"/>
            </a:spcBef>
            <a:spcAft>
              <a:spcPct val="35000"/>
            </a:spcAft>
          </a:pPr>
          <a:r>
            <a:rPr lang="en-US" sz="1600" b="1" kern="1200" dirty="0" smtClean="0"/>
            <a:t>Vacant</a:t>
          </a:r>
          <a:endParaRPr lang="en-US" sz="1600" b="1" kern="1200" dirty="0"/>
        </a:p>
      </dsp:txBody>
      <dsp:txXfrm>
        <a:off x="1360021" y="2403722"/>
        <a:ext cx="958873" cy="958873"/>
      </dsp:txXfrm>
    </dsp:sp>
    <dsp:sp modelId="{6A40E1AF-E30C-4145-BD88-A30096AAA6AA}">
      <dsp:nvSpPr>
        <dsp:cNvPr id="0" name=""/>
        <dsp:cNvSpPr/>
      </dsp:nvSpPr>
      <dsp:spPr>
        <a:xfrm>
          <a:off x="1502672" y="710063"/>
          <a:ext cx="1356051" cy="135605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Chris</a:t>
          </a:r>
        </a:p>
        <a:p>
          <a:pPr lvl="0" algn="ctr" defTabSz="711200">
            <a:lnSpc>
              <a:spcPct val="90000"/>
            </a:lnSpc>
            <a:spcBef>
              <a:spcPct val="0"/>
            </a:spcBef>
            <a:spcAft>
              <a:spcPct val="35000"/>
            </a:spcAft>
          </a:pPr>
          <a:r>
            <a:rPr lang="en-US" sz="1600" b="1" kern="1200" dirty="0" smtClean="0"/>
            <a:t>Martin</a:t>
          </a:r>
          <a:endParaRPr lang="en-US" sz="1600" b="1" kern="1200" dirty="0"/>
        </a:p>
      </dsp:txBody>
      <dsp:txXfrm>
        <a:off x="1701261" y="908652"/>
        <a:ext cx="958873" cy="958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67FA2-73AE-4F96-8468-0AD3989AF053}">
      <dsp:nvSpPr>
        <dsp:cNvPr id="0" name=""/>
        <dsp:cNvSpPr/>
      </dsp:nvSpPr>
      <dsp:spPr>
        <a:xfrm>
          <a:off x="0" y="488876"/>
          <a:ext cx="8128000" cy="12332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604012" rIns="630823"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Accounting Supervisor</a:t>
          </a:r>
          <a:endParaRPr lang="en-US" sz="2900" kern="1200" dirty="0"/>
        </a:p>
      </dsp:txBody>
      <dsp:txXfrm>
        <a:off x="0" y="488876"/>
        <a:ext cx="8128000" cy="1233225"/>
      </dsp:txXfrm>
    </dsp:sp>
    <dsp:sp modelId="{0A9B052F-C05E-42CB-9163-94E3897DEF63}">
      <dsp:nvSpPr>
        <dsp:cNvPr id="0" name=""/>
        <dsp:cNvSpPr/>
      </dsp:nvSpPr>
      <dsp:spPr>
        <a:xfrm>
          <a:off x="406400" y="60835"/>
          <a:ext cx="5689600"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289050">
            <a:lnSpc>
              <a:spcPct val="90000"/>
            </a:lnSpc>
            <a:spcBef>
              <a:spcPct val="0"/>
            </a:spcBef>
            <a:spcAft>
              <a:spcPct val="35000"/>
            </a:spcAft>
          </a:pPr>
          <a:r>
            <a:rPr lang="en-US" sz="2900" kern="1200" dirty="0" smtClean="0"/>
            <a:t>John Peckham</a:t>
          </a:r>
          <a:endParaRPr lang="en-US" sz="2900" kern="1200" dirty="0"/>
        </a:p>
      </dsp:txBody>
      <dsp:txXfrm>
        <a:off x="448190" y="102625"/>
        <a:ext cx="5606020" cy="772500"/>
      </dsp:txXfrm>
    </dsp:sp>
    <dsp:sp modelId="{3E0AAA49-F55C-4F50-A173-87457F81CD10}">
      <dsp:nvSpPr>
        <dsp:cNvPr id="0" name=""/>
        <dsp:cNvSpPr/>
      </dsp:nvSpPr>
      <dsp:spPr>
        <a:xfrm>
          <a:off x="0" y="2306741"/>
          <a:ext cx="8128000" cy="12332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604012" rIns="630823"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Program Assistant</a:t>
          </a:r>
          <a:endParaRPr lang="en-US" sz="2900" kern="1200" dirty="0"/>
        </a:p>
      </dsp:txBody>
      <dsp:txXfrm>
        <a:off x="0" y="2306741"/>
        <a:ext cx="8128000" cy="1233225"/>
      </dsp:txXfrm>
    </dsp:sp>
    <dsp:sp modelId="{099AAABF-08C0-4E22-95AF-856962588250}">
      <dsp:nvSpPr>
        <dsp:cNvPr id="0" name=""/>
        <dsp:cNvSpPr/>
      </dsp:nvSpPr>
      <dsp:spPr>
        <a:xfrm>
          <a:off x="406400" y="1878701"/>
          <a:ext cx="5689600"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289050">
            <a:lnSpc>
              <a:spcPct val="90000"/>
            </a:lnSpc>
            <a:spcBef>
              <a:spcPct val="0"/>
            </a:spcBef>
            <a:spcAft>
              <a:spcPct val="35000"/>
            </a:spcAft>
          </a:pPr>
          <a:r>
            <a:rPr lang="en-US" sz="2900" kern="1200" dirty="0" smtClean="0"/>
            <a:t>Rachel Krause</a:t>
          </a:r>
          <a:endParaRPr lang="en-US" sz="2900" kern="1200" dirty="0"/>
        </a:p>
      </dsp:txBody>
      <dsp:txXfrm>
        <a:off x="448190" y="1920491"/>
        <a:ext cx="5606020" cy="772500"/>
      </dsp:txXfrm>
    </dsp:sp>
    <dsp:sp modelId="{32682A88-DD4E-48B8-9662-768558EA6131}">
      <dsp:nvSpPr>
        <dsp:cNvPr id="0" name=""/>
        <dsp:cNvSpPr/>
      </dsp:nvSpPr>
      <dsp:spPr>
        <a:xfrm>
          <a:off x="0" y="4124606"/>
          <a:ext cx="8128000" cy="12332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604012" rIns="630823"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Accounting Technician</a:t>
          </a:r>
          <a:endParaRPr lang="en-US" sz="2900" kern="1200" dirty="0"/>
        </a:p>
      </dsp:txBody>
      <dsp:txXfrm>
        <a:off x="0" y="4124606"/>
        <a:ext cx="8128000" cy="1233225"/>
      </dsp:txXfrm>
    </dsp:sp>
    <dsp:sp modelId="{9B9B761D-28E1-460B-AD43-B9A11BB3BF40}">
      <dsp:nvSpPr>
        <dsp:cNvPr id="0" name=""/>
        <dsp:cNvSpPr/>
      </dsp:nvSpPr>
      <dsp:spPr>
        <a:xfrm>
          <a:off x="406400" y="3696566"/>
          <a:ext cx="5689600"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289050">
            <a:lnSpc>
              <a:spcPct val="90000"/>
            </a:lnSpc>
            <a:spcBef>
              <a:spcPct val="0"/>
            </a:spcBef>
            <a:spcAft>
              <a:spcPct val="35000"/>
            </a:spcAft>
          </a:pPr>
          <a:r>
            <a:rPr lang="en-US" sz="2900" kern="1200" dirty="0" smtClean="0"/>
            <a:t>Travis Hofer</a:t>
          </a:r>
          <a:endParaRPr lang="en-US" sz="2900" kern="1200" dirty="0"/>
        </a:p>
      </dsp:txBody>
      <dsp:txXfrm>
        <a:off x="448190" y="3738356"/>
        <a:ext cx="5606020"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7ECC0-840C-4001-83D1-76611BC41B27}">
      <dsp:nvSpPr>
        <dsp:cNvPr id="0" name=""/>
        <dsp:cNvSpPr/>
      </dsp:nvSpPr>
      <dsp:spPr>
        <a:xfrm>
          <a:off x="0" y="335313"/>
          <a:ext cx="8128000" cy="9355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58216" rIns="63082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Highway Patrol Superintendent</a:t>
          </a:r>
          <a:endParaRPr lang="en-US" sz="2200" kern="1200" dirty="0"/>
        </a:p>
      </dsp:txBody>
      <dsp:txXfrm>
        <a:off x="0" y="335313"/>
        <a:ext cx="8128000" cy="935550"/>
      </dsp:txXfrm>
    </dsp:sp>
    <dsp:sp modelId="{E34AE28F-20C5-4442-B4F3-D177ECF07D2B}">
      <dsp:nvSpPr>
        <dsp:cNvPr id="0" name=""/>
        <dsp:cNvSpPr/>
      </dsp:nvSpPr>
      <dsp:spPr>
        <a:xfrm>
          <a:off x="406400" y="10593"/>
          <a:ext cx="568960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977900">
            <a:lnSpc>
              <a:spcPct val="90000"/>
            </a:lnSpc>
            <a:spcBef>
              <a:spcPct val="0"/>
            </a:spcBef>
            <a:spcAft>
              <a:spcPct val="35000"/>
            </a:spcAft>
          </a:pPr>
          <a:r>
            <a:rPr lang="en-US" sz="2200" kern="1200" dirty="0" smtClean="0"/>
            <a:t>Brandon </a:t>
          </a:r>
          <a:r>
            <a:rPr lang="en-US" sz="2200" kern="1200" dirty="0" err="1" smtClean="0"/>
            <a:t>Dammann</a:t>
          </a:r>
          <a:endParaRPr lang="en-US" sz="2200" kern="1200" dirty="0"/>
        </a:p>
      </dsp:txBody>
      <dsp:txXfrm>
        <a:off x="438103" y="42296"/>
        <a:ext cx="5626194" cy="586034"/>
      </dsp:txXfrm>
    </dsp:sp>
    <dsp:sp modelId="{4ECFCB19-1A5A-43AD-84FD-5FCC8E4E38B7}">
      <dsp:nvSpPr>
        <dsp:cNvPr id="0" name=""/>
        <dsp:cNvSpPr/>
      </dsp:nvSpPr>
      <dsp:spPr>
        <a:xfrm>
          <a:off x="0" y="1714383"/>
          <a:ext cx="8128000" cy="9355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58216" rIns="63082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Highway Patrol Superintendent</a:t>
          </a:r>
          <a:endParaRPr lang="en-US" sz="2200" kern="1200" dirty="0"/>
        </a:p>
      </dsp:txBody>
      <dsp:txXfrm>
        <a:off x="0" y="1714383"/>
        <a:ext cx="8128000" cy="935550"/>
      </dsp:txXfrm>
    </dsp:sp>
    <dsp:sp modelId="{94F56784-6A6A-4C4D-A369-CC27D3599D98}">
      <dsp:nvSpPr>
        <dsp:cNvPr id="0" name=""/>
        <dsp:cNvSpPr/>
      </dsp:nvSpPr>
      <dsp:spPr>
        <a:xfrm>
          <a:off x="406400" y="1389663"/>
          <a:ext cx="568960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977900">
            <a:lnSpc>
              <a:spcPct val="90000"/>
            </a:lnSpc>
            <a:spcBef>
              <a:spcPct val="0"/>
            </a:spcBef>
            <a:spcAft>
              <a:spcPct val="35000"/>
            </a:spcAft>
          </a:pPr>
          <a:r>
            <a:rPr lang="en-US" sz="2200" kern="1200" dirty="0" smtClean="0"/>
            <a:t>Randy Kundinger</a:t>
          </a:r>
        </a:p>
      </dsp:txBody>
      <dsp:txXfrm>
        <a:off x="438103" y="1421366"/>
        <a:ext cx="5626194" cy="586034"/>
      </dsp:txXfrm>
    </dsp:sp>
    <dsp:sp modelId="{9B93BE78-3119-4689-957C-B205115B51CB}">
      <dsp:nvSpPr>
        <dsp:cNvPr id="0" name=""/>
        <dsp:cNvSpPr/>
      </dsp:nvSpPr>
      <dsp:spPr>
        <a:xfrm>
          <a:off x="0" y="3093453"/>
          <a:ext cx="8128000" cy="9355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58216" rIns="63082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Shop Supervisor</a:t>
          </a:r>
          <a:endParaRPr lang="en-US" sz="2200" kern="1200" dirty="0"/>
        </a:p>
      </dsp:txBody>
      <dsp:txXfrm>
        <a:off x="0" y="3093453"/>
        <a:ext cx="8128000" cy="935550"/>
      </dsp:txXfrm>
    </dsp:sp>
    <dsp:sp modelId="{CC0D8C41-25C7-4F0E-BBAB-3AFD2334E048}">
      <dsp:nvSpPr>
        <dsp:cNvPr id="0" name=""/>
        <dsp:cNvSpPr/>
      </dsp:nvSpPr>
      <dsp:spPr>
        <a:xfrm>
          <a:off x="406400" y="2768733"/>
          <a:ext cx="568960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977900">
            <a:lnSpc>
              <a:spcPct val="90000"/>
            </a:lnSpc>
            <a:spcBef>
              <a:spcPct val="0"/>
            </a:spcBef>
            <a:spcAft>
              <a:spcPct val="35000"/>
            </a:spcAft>
          </a:pPr>
          <a:r>
            <a:rPr lang="en-US" sz="2200" kern="1200" dirty="0" smtClean="0"/>
            <a:t>Chris Martin</a:t>
          </a:r>
          <a:endParaRPr lang="en-US" sz="2200" kern="1200" dirty="0"/>
        </a:p>
      </dsp:txBody>
      <dsp:txXfrm>
        <a:off x="438103" y="2800436"/>
        <a:ext cx="5626194" cy="586034"/>
      </dsp:txXfrm>
    </dsp:sp>
    <dsp:sp modelId="{E4CBA2DE-8825-430F-BD19-9B303E2A696A}">
      <dsp:nvSpPr>
        <dsp:cNvPr id="0" name=""/>
        <dsp:cNvSpPr/>
      </dsp:nvSpPr>
      <dsp:spPr>
        <a:xfrm>
          <a:off x="0" y="4472523"/>
          <a:ext cx="8128000" cy="9355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58216" rIns="63082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Highway Engineer</a:t>
          </a:r>
          <a:endParaRPr lang="en-US" sz="2200" kern="1200" dirty="0"/>
        </a:p>
      </dsp:txBody>
      <dsp:txXfrm>
        <a:off x="0" y="4472523"/>
        <a:ext cx="8128000" cy="935550"/>
      </dsp:txXfrm>
    </dsp:sp>
    <dsp:sp modelId="{492A6A5F-B676-4690-9261-BA05AFEF7672}">
      <dsp:nvSpPr>
        <dsp:cNvPr id="0" name=""/>
        <dsp:cNvSpPr/>
      </dsp:nvSpPr>
      <dsp:spPr>
        <a:xfrm>
          <a:off x="406400" y="4147803"/>
          <a:ext cx="568960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977900">
            <a:lnSpc>
              <a:spcPct val="90000"/>
            </a:lnSpc>
            <a:spcBef>
              <a:spcPct val="0"/>
            </a:spcBef>
            <a:spcAft>
              <a:spcPct val="35000"/>
            </a:spcAft>
          </a:pPr>
          <a:r>
            <a:rPr lang="en-US" sz="2200" kern="1200" dirty="0" smtClean="0"/>
            <a:t>Vacant</a:t>
          </a:r>
          <a:endParaRPr lang="en-US" sz="2200" kern="1200" dirty="0"/>
        </a:p>
      </dsp:txBody>
      <dsp:txXfrm>
        <a:off x="438103" y="4179506"/>
        <a:ext cx="562619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90D57-6ABE-4E1A-8780-E3A871989EDF}"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39A21-E11B-4B9F-8295-5AC5914EA292}" type="slidenum">
              <a:rPr lang="en-US" smtClean="0"/>
              <a:t>‹#›</a:t>
            </a:fld>
            <a:endParaRPr lang="en-US"/>
          </a:p>
        </p:txBody>
      </p:sp>
    </p:spTree>
    <p:extLst>
      <p:ext uri="{BB962C8B-B14F-4D97-AF65-F5344CB8AC3E}">
        <p14:creationId xmlns:p14="http://schemas.microsoft.com/office/powerpoint/2010/main" val="358397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90D57-6ABE-4E1A-8780-E3A871989EDF}"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39A21-E11B-4B9F-8295-5AC5914EA292}" type="slidenum">
              <a:rPr lang="en-US" smtClean="0"/>
              <a:t>‹#›</a:t>
            </a:fld>
            <a:endParaRPr lang="en-US"/>
          </a:p>
        </p:txBody>
      </p:sp>
    </p:spTree>
    <p:extLst>
      <p:ext uri="{BB962C8B-B14F-4D97-AF65-F5344CB8AC3E}">
        <p14:creationId xmlns:p14="http://schemas.microsoft.com/office/powerpoint/2010/main" val="386160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90D57-6ABE-4E1A-8780-E3A871989EDF}"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39A21-E11B-4B9F-8295-5AC5914EA292}" type="slidenum">
              <a:rPr lang="en-US" smtClean="0"/>
              <a:t>‹#›</a:t>
            </a:fld>
            <a:endParaRPr lang="en-US"/>
          </a:p>
        </p:txBody>
      </p:sp>
    </p:spTree>
    <p:extLst>
      <p:ext uri="{BB962C8B-B14F-4D97-AF65-F5344CB8AC3E}">
        <p14:creationId xmlns:p14="http://schemas.microsoft.com/office/powerpoint/2010/main" val="3497954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3B658D-C7FC-48EA-B6AA-ACE3787C16ED}"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2C4105-D709-4803-B766-943525EAD28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892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3B658D-C7FC-48EA-B6AA-ACE3787C16ED}"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2C4105-D709-4803-B766-943525EAD289}" type="slidenum">
              <a:rPr lang="en-US" smtClean="0"/>
              <a:t>‹#›</a:t>
            </a:fld>
            <a:endParaRPr lang="en-US" dirty="0"/>
          </a:p>
        </p:txBody>
      </p:sp>
    </p:spTree>
    <p:extLst>
      <p:ext uri="{BB962C8B-B14F-4D97-AF65-F5344CB8AC3E}">
        <p14:creationId xmlns:p14="http://schemas.microsoft.com/office/powerpoint/2010/main" val="1970747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3B658D-C7FC-48EA-B6AA-ACE3787C16ED}"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2C4105-D709-4803-B766-943525EAD28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308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3B658D-C7FC-48EA-B6AA-ACE3787C16ED}"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2C4105-D709-4803-B766-943525EAD289}" type="slidenum">
              <a:rPr lang="en-US" smtClean="0"/>
              <a:t>‹#›</a:t>
            </a:fld>
            <a:endParaRPr lang="en-US" dirty="0"/>
          </a:p>
        </p:txBody>
      </p:sp>
    </p:spTree>
    <p:extLst>
      <p:ext uri="{BB962C8B-B14F-4D97-AF65-F5344CB8AC3E}">
        <p14:creationId xmlns:p14="http://schemas.microsoft.com/office/powerpoint/2010/main" val="4012663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3B658D-C7FC-48EA-B6AA-ACE3787C16ED}" type="datetimeFigureOut">
              <a:rPr lang="en-US" smtClean="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2C4105-D709-4803-B766-943525EAD289}" type="slidenum">
              <a:rPr lang="en-US" smtClean="0"/>
              <a:t>‹#›</a:t>
            </a:fld>
            <a:endParaRPr lang="en-US" dirty="0"/>
          </a:p>
        </p:txBody>
      </p:sp>
    </p:spTree>
    <p:extLst>
      <p:ext uri="{BB962C8B-B14F-4D97-AF65-F5344CB8AC3E}">
        <p14:creationId xmlns:p14="http://schemas.microsoft.com/office/powerpoint/2010/main" val="79384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3B658D-C7FC-48EA-B6AA-ACE3787C16ED}" type="datetimeFigureOut">
              <a:rPr lang="en-US" smtClean="0"/>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2C4105-D709-4803-B766-943525EAD289}" type="slidenum">
              <a:rPr lang="en-US" smtClean="0"/>
              <a:t>‹#›</a:t>
            </a:fld>
            <a:endParaRPr lang="en-US" dirty="0"/>
          </a:p>
        </p:txBody>
      </p:sp>
    </p:spTree>
    <p:extLst>
      <p:ext uri="{BB962C8B-B14F-4D97-AF65-F5344CB8AC3E}">
        <p14:creationId xmlns:p14="http://schemas.microsoft.com/office/powerpoint/2010/main" val="4293675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3B658D-C7FC-48EA-B6AA-ACE3787C16ED}" type="datetimeFigureOut">
              <a:rPr lang="en-US" smtClean="0"/>
              <a:t>3/16/2023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C2C4105-D709-4803-B766-943525EAD289}" type="slidenum">
              <a:rPr lang="en-US" smtClean="0"/>
              <a:t>‹#›</a:t>
            </a:fld>
            <a:endParaRPr lang="en-US" dirty="0"/>
          </a:p>
        </p:txBody>
      </p:sp>
    </p:spTree>
    <p:extLst>
      <p:ext uri="{BB962C8B-B14F-4D97-AF65-F5344CB8AC3E}">
        <p14:creationId xmlns:p14="http://schemas.microsoft.com/office/powerpoint/2010/main" val="570540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43B658D-C7FC-48EA-B6AA-ACE3787C16ED}" type="datetimeFigureOut">
              <a:rPr lang="en-US" smtClean="0"/>
              <a:t>3/16/2023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C2C4105-D709-4803-B766-943525EAD289}" type="slidenum">
              <a:rPr lang="en-US" smtClean="0"/>
              <a:t>‹#›</a:t>
            </a:fld>
            <a:endParaRPr lang="en-US" dirty="0"/>
          </a:p>
        </p:txBody>
      </p:sp>
    </p:spTree>
    <p:extLst>
      <p:ext uri="{BB962C8B-B14F-4D97-AF65-F5344CB8AC3E}">
        <p14:creationId xmlns:p14="http://schemas.microsoft.com/office/powerpoint/2010/main" val="334599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90D57-6ABE-4E1A-8780-E3A871989EDF}"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39A21-E11B-4B9F-8295-5AC5914EA292}" type="slidenum">
              <a:rPr lang="en-US" smtClean="0"/>
              <a:t>‹#›</a:t>
            </a:fld>
            <a:endParaRPr lang="en-US"/>
          </a:p>
        </p:txBody>
      </p:sp>
    </p:spTree>
    <p:extLst>
      <p:ext uri="{BB962C8B-B14F-4D97-AF65-F5344CB8AC3E}">
        <p14:creationId xmlns:p14="http://schemas.microsoft.com/office/powerpoint/2010/main" val="199287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43B658D-C7FC-48EA-B6AA-ACE3787C16ED}"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2C4105-D709-4803-B766-943525EAD289}" type="slidenum">
              <a:rPr lang="en-US" smtClean="0"/>
              <a:t>‹#›</a:t>
            </a:fld>
            <a:endParaRPr lang="en-US" dirty="0"/>
          </a:p>
        </p:txBody>
      </p:sp>
    </p:spTree>
    <p:extLst>
      <p:ext uri="{BB962C8B-B14F-4D97-AF65-F5344CB8AC3E}">
        <p14:creationId xmlns:p14="http://schemas.microsoft.com/office/powerpoint/2010/main" val="56892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3B658D-C7FC-48EA-B6AA-ACE3787C16ED}"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2C4105-D709-4803-B766-943525EAD289}" type="slidenum">
              <a:rPr lang="en-US" smtClean="0"/>
              <a:t>‹#›</a:t>
            </a:fld>
            <a:endParaRPr lang="en-US" dirty="0"/>
          </a:p>
        </p:txBody>
      </p:sp>
    </p:spTree>
    <p:extLst>
      <p:ext uri="{BB962C8B-B14F-4D97-AF65-F5344CB8AC3E}">
        <p14:creationId xmlns:p14="http://schemas.microsoft.com/office/powerpoint/2010/main" val="3431078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3B658D-C7FC-48EA-B6AA-ACE3787C16ED}"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2C4105-D709-4803-B766-943525EAD289}" type="slidenum">
              <a:rPr lang="en-US" smtClean="0"/>
              <a:t>‹#›</a:t>
            </a:fld>
            <a:endParaRPr lang="en-US" dirty="0"/>
          </a:p>
        </p:txBody>
      </p:sp>
    </p:spTree>
    <p:extLst>
      <p:ext uri="{BB962C8B-B14F-4D97-AF65-F5344CB8AC3E}">
        <p14:creationId xmlns:p14="http://schemas.microsoft.com/office/powerpoint/2010/main" val="165301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E90D57-6ABE-4E1A-8780-E3A871989EDF}"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39A21-E11B-4B9F-8295-5AC5914EA292}" type="slidenum">
              <a:rPr lang="en-US" smtClean="0"/>
              <a:t>‹#›</a:t>
            </a:fld>
            <a:endParaRPr lang="en-US"/>
          </a:p>
        </p:txBody>
      </p:sp>
    </p:spTree>
    <p:extLst>
      <p:ext uri="{BB962C8B-B14F-4D97-AF65-F5344CB8AC3E}">
        <p14:creationId xmlns:p14="http://schemas.microsoft.com/office/powerpoint/2010/main" val="179404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90D57-6ABE-4E1A-8780-E3A871989EDF}"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39A21-E11B-4B9F-8295-5AC5914EA292}" type="slidenum">
              <a:rPr lang="en-US" smtClean="0"/>
              <a:t>‹#›</a:t>
            </a:fld>
            <a:endParaRPr lang="en-US"/>
          </a:p>
        </p:txBody>
      </p:sp>
    </p:spTree>
    <p:extLst>
      <p:ext uri="{BB962C8B-B14F-4D97-AF65-F5344CB8AC3E}">
        <p14:creationId xmlns:p14="http://schemas.microsoft.com/office/powerpoint/2010/main" val="217125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90D57-6ABE-4E1A-8780-E3A871989EDF}"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39A21-E11B-4B9F-8295-5AC5914EA292}" type="slidenum">
              <a:rPr lang="en-US" smtClean="0"/>
              <a:t>‹#›</a:t>
            </a:fld>
            <a:endParaRPr lang="en-US"/>
          </a:p>
        </p:txBody>
      </p:sp>
    </p:spTree>
    <p:extLst>
      <p:ext uri="{BB962C8B-B14F-4D97-AF65-F5344CB8AC3E}">
        <p14:creationId xmlns:p14="http://schemas.microsoft.com/office/powerpoint/2010/main" val="57460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90D57-6ABE-4E1A-8780-E3A871989EDF}"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39A21-E11B-4B9F-8295-5AC5914EA292}" type="slidenum">
              <a:rPr lang="en-US" smtClean="0"/>
              <a:t>‹#›</a:t>
            </a:fld>
            <a:endParaRPr lang="en-US"/>
          </a:p>
        </p:txBody>
      </p:sp>
    </p:spTree>
    <p:extLst>
      <p:ext uri="{BB962C8B-B14F-4D97-AF65-F5344CB8AC3E}">
        <p14:creationId xmlns:p14="http://schemas.microsoft.com/office/powerpoint/2010/main" val="322443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90D57-6ABE-4E1A-8780-E3A871989EDF}"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39A21-E11B-4B9F-8295-5AC5914EA292}" type="slidenum">
              <a:rPr lang="en-US" smtClean="0"/>
              <a:t>‹#›</a:t>
            </a:fld>
            <a:endParaRPr lang="en-US"/>
          </a:p>
        </p:txBody>
      </p:sp>
    </p:spTree>
    <p:extLst>
      <p:ext uri="{BB962C8B-B14F-4D97-AF65-F5344CB8AC3E}">
        <p14:creationId xmlns:p14="http://schemas.microsoft.com/office/powerpoint/2010/main" val="24055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E90D57-6ABE-4E1A-8780-E3A871989EDF}"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39A21-E11B-4B9F-8295-5AC5914EA292}" type="slidenum">
              <a:rPr lang="en-US" smtClean="0"/>
              <a:t>‹#›</a:t>
            </a:fld>
            <a:endParaRPr lang="en-US"/>
          </a:p>
        </p:txBody>
      </p:sp>
    </p:spTree>
    <p:extLst>
      <p:ext uri="{BB962C8B-B14F-4D97-AF65-F5344CB8AC3E}">
        <p14:creationId xmlns:p14="http://schemas.microsoft.com/office/powerpoint/2010/main" val="346971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E90D57-6ABE-4E1A-8780-E3A871989EDF}"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39A21-E11B-4B9F-8295-5AC5914EA292}" type="slidenum">
              <a:rPr lang="en-US" smtClean="0"/>
              <a:t>‹#›</a:t>
            </a:fld>
            <a:endParaRPr lang="en-US"/>
          </a:p>
        </p:txBody>
      </p:sp>
    </p:spTree>
    <p:extLst>
      <p:ext uri="{BB962C8B-B14F-4D97-AF65-F5344CB8AC3E}">
        <p14:creationId xmlns:p14="http://schemas.microsoft.com/office/powerpoint/2010/main" val="178154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90D57-6ABE-4E1A-8780-E3A871989EDF}" type="datetimeFigureOut">
              <a:rPr lang="en-US" smtClean="0"/>
              <a:t>3/16/2023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39A21-E11B-4B9F-8295-5AC5914EA292}" type="slidenum">
              <a:rPr lang="en-US" smtClean="0"/>
              <a:t>‹#›</a:t>
            </a:fld>
            <a:endParaRPr lang="en-US"/>
          </a:p>
        </p:txBody>
      </p:sp>
    </p:spTree>
    <p:extLst>
      <p:ext uri="{BB962C8B-B14F-4D97-AF65-F5344CB8AC3E}">
        <p14:creationId xmlns:p14="http://schemas.microsoft.com/office/powerpoint/2010/main" val="899252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3B658D-C7FC-48EA-B6AA-ACE3787C16ED}" type="datetimeFigureOut">
              <a:rPr lang="en-US" smtClean="0"/>
              <a:t>3/16/2023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C2C4105-D709-4803-B766-943525EAD28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371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isdot.maps.arcgis.com/apps/webappviewer/index.html?id=0c12fe578f204941b3b677b118598005"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flickr.com/photos/ncdot/8432269103/" TargetMode="External"/><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bluecollarprepping.blogspot.com/2016/10/hurricane-matthew-cleanup.html" TargetMode="External"/><Relationship Id="rId2" Type="http://schemas.openxmlformats.org/officeDocument/2006/relationships/image" Target="../media/image9.jpg"/><Relationship Id="rId1" Type="http://schemas.openxmlformats.org/officeDocument/2006/relationships/slideLayout" Target="../slideLayouts/slideLayout13.xml"/><Relationship Id="rId6" Type="http://schemas.openxmlformats.org/officeDocument/2006/relationships/hyperlink" Target="https://creativecommons.org/licenses/by-nc-nd/3.0/" TargetMode="External"/><Relationship Id="rId5" Type="http://schemas.openxmlformats.org/officeDocument/2006/relationships/hyperlink" Target="https://www.flickr.com/photos/tranbc/6964637432" TargetMode="Externa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flickr.com/photos/wildlandscpr/6189740039" TargetMode="External"/><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mailto:Bryan.Fay@dot.wi.gov"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hyperlink" Target="https://docs.legis.wisconsin.gov/document/statutes/59.70(2)" TargetMode="External"/><Relationship Id="rId13" Type="http://schemas.openxmlformats.org/officeDocument/2006/relationships/hyperlink" Target="https://docs.legis.wisconsin.gov/document/statutes/46.2895" TargetMode="External"/><Relationship Id="rId3" Type="http://schemas.openxmlformats.org/officeDocument/2006/relationships/hyperlink" Target="https://docs.legis.wisconsin.gov/document/statutes/66.0301(1)(b)" TargetMode="External"/><Relationship Id="rId7" Type="http://schemas.openxmlformats.org/officeDocument/2006/relationships/hyperlink" Target="https://docs.legis.wisconsin.gov/document/statutes/119.33" TargetMode="External"/><Relationship Id="rId12" Type="http://schemas.openxmlformats.org/officeDocument/2006/relationships/hyperlink" Target="https://docs.legis.wisconsin.gov/document/statutes/subch.%20V%20of%20ch.%20229" TargetMode="External"/><Relationship Id="rId17" Type="http://schemas.openxmlformats.org/officeDocument/2006/relationships/hyperlink" Target="https://docs.legis.wisconsin.gov/document/statutes/66.0301(6)" TargetMode="External"/><Relationship Id="rId2" Type="http://schemas.openxmlformats.org/officeDocument/2006/relationships/image" Target="../media/image4.png"/><Relationship Id="rId16" Type="http://schemas.openxmlformats.org/officeDocument/2006/relationships/hyperlink" Target="https://docs.legis.wisconsin.gov/document/statutes/66.1335" TargetMode="External"/><Relationship Id="rId1" Type="http://schemas.openxmlformats.org/officeDocument/2006/relationships/slideLayout" Target="../slideLayouts/slideLayout18.xml"/><Relationship Id="rId6" Type="http://schemas.openxmlformats.org/officeDocument/2006/relationships/hyperlink" Target="https://docs.legis.wisconsin.gov/document/statutes/subch.%20II%20of%20ch.%20119" TargetMode="External"/><Relationship Id="rId11" Type="http://schemas.openxmlformats.org/officeDocument/2006/relationships/hyperlink" Target="https://docs.legis.wisconsin.gov/document/statutes/subch.%20IV%20of%20ch.%20229" TargetMode="External"/><Relationship Id="rId5" Type="http://schemas.openxmlformats.org/officeDocument/2006/relationships/hyperlink" Target="https://docs.legis.wisconsin.gov/document/statutes/subch.%20IX%20of%20ch.%20115" TargetMode="External"/><Relationship Id="rId15" Type="http://schemas.openxmlformats.org/officeDocument/2006/relationships/hyperlink" Target="https://docs.legis.wisconsin.gov/document/statutes/66.1333" TargetMode="External"/><Relationship Id="rId10" Type="http://schemas.openxmlformats.org/officeDocument/2006/relationships/hyperlink" Target="https://docs.legis.wisconsin.gov/document/statutes/subch.%20III%20of%20ch.%20229" TargetMode="External"/><Relationship Id="rId4" Type="http://schemas.openxmlformats.org/officeDocument/2006/relationships/hyperlink" Target="https://docs.legis.wisconsin.gov/document/statutes/66.0301(1)(c)" TargetMode="External"/><Relationship Id="rId9" Type="http://schemas.openxmlformats.org/officeDocument/2006/relationships/hyperlink" Target="https://docs.legis.wisconsin.gov/document/statutes/subch.%20II%20of%20ch.%20229" TargetMode="External"/><Relationship Id="rId14" Type="http://schemas.openxmlformats.org/officeDocument/2006/relationships/hyperlink" Target="https://docs.legis.wisconsin.gov/document/statutes/66.1201"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cs.legis.wisconsin.gov/document/statutes/59.794(2)" TargetMode="External"/><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hyperlink" Target="https://docs.legis.wisconsin.gov/document/statutes/66.0301(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docs.legis.wisconsin.gov/document/statutes/60.47(4)" TargetMode="External"/><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hyperlink" Target="https://docs.legis.wisconsin.gov/document/statutes/ch.%20985" TargetMode="External"/><Relationship Id="rId4" Type="http://schemas.openxmlformats.org/officeDocument/2006/relationships/hyperlink" Target="https://docs.legis.wisconsin.gov/document/statutes/60.47(5)"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ocs.legis.wisconsin.gov/document/statutes/60.47(2)(b)" TargetMode="External"/><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hyperlink" Target="https://docs.legis.wisconsin.gov/document/statutes/66.0301(1)(a)" TargetMode="External"/><Relationship Id="rId4" Type="http://schemas.openxmlformats.org/officeDocument/2006/relationships/hyperlink" Target="https://docs.legis.wisconsin.gov/document/statutes/66.0901"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ocs.legis.wisconsin.gov/document/statutes/66.0301(1)(b)" TargetMode="External"/><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hyperlink" Target="https://docs.legis.wisconsin.gov/document/statutes/66.0301(1)(c)"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44305720"/>
              </p:ext>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 </a:t>
                      </a:r>
                      <a:r>
                        <a:rPr lang="en-US" sz="2000" b="1" cap="all" dirty="0">
                          <a:solidFill>
                            <a:schemeClr val="tx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bRIDGE</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aID</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pROGRAMS</a:t>
                      </a:r>
                      <a:endParaRPr lang="en-US" sz="200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FEMA</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tx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Tree>
    <p:extLst>
      <p:ext uri="{BB962C8B-B14F-4D97-AF65-F5344CB8AC3E}">
        <p14:creationId xmlns:p14="http://schemas.microsoft.com/office/powerpoint/2010/main" val="3218661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7371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88708388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103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11557493"/>
              </p:ext>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bg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bg1"/>
                          </a:solidFill>
                          <a:effectLst/>
                          <a:latin typeface="Corbel" panose="020B0503020204020204" pitchFamily="34" charset="0"/>
                          <a:ea typeface="SimHei"/>
                          <a:cs typeface="Times New Roman" panose="02020603050405020304" pitchFamily="18" charset="0"/>
                        </a:rPr>
                        <a:t> </a:t>
                      </a:r>
                      <a:r>
                        <a:rPr lang="en-US" sz="2000" b="1" cap="all" dirty="0">
                          <a:solidFill>
                            <a:schemeClr val="bg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bg1"/>
                          </a:solidFill>
                          <a:effectLst/>
                          <a:latin typeface="Corbel" panose="020B0503020204020204" pitchFamily="34" charset="0"/>
                          <a:ea typeface="SimHei"/>
                          <a:cs typeface="Times New Roman" panose="02020603050405020304" pitchFamily="18" charset="0"/>
                        </a:rPr>
                        <a:t>bRIDGE</a:t>
                      </a:r>
                      <a:r>
                        <a:rPr lang="en-US" sz="2000" b="1" cap="all" dirty="0">
                          <a:solidFill>
                            <a:schemeClr val="bg1"/>
                          </a:solidFill>
                          <a:effectLst/>
                          <a:latin typeface="Corbel" panose="020B0503020204020204" pitchFamily="34" charset="0"/>
                          <a:ea typeface="SimHei"/>
                          <a:cs typeface="Times New Roman" panose="02020603050405020304" pitchFamily="18" charset="0"/>
                        </a:rPr>
                        <a:t> </a:t>
                      </a:r>
                      <a:r>
                        <a:rPr lang="en-US" sz="2000" b="1" cap="all" dirty="0" err="1">
                          <a:solidFill>
                            <a:schemeClr val="bg1"/>
                          </a:solidFill>
                          <a:effectLst/>
                          <a:latin typeface="Corbel" panose="020B0503020204020204" pitchFamily="34" charset="0"/>
                          <a:ea typeface="SimHei"/>
                          <a:cs typeface="Times New Roman" panose="02020603050405020304" pitchFamily="18" charset="0"/>
                        </a:rPr>
                        <a:t>aID</a:t>
                      </a:r>
                      <a:r>
                        <a:rPr lang="en-US" sz="2000" b="1" cap="all" dirty="0">
                          <a:solidFill>
                            <a:schemeClr val="bg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bg1"/>
                          </a:solidFill>
                          <a:effectLst/>
                          <a:latin typeface="Corbel" panose="020B0503020204020204" pitchFamily="34" charset="0"/>
                          <a:ea typeface="SimHei"/>
                          <a:cs typeface="Times New Roman" panose="02020603050405020304" pitchFamily="18" charset="0"/>
                        </a:rPr>
                        <a:t>pROGRAMS</a:t>
                      </a:r>
                      <a:endParaRPr lang="en-US" sz="2000" dirty="0">
                        <a:solidFill>
                          <a:schemeClr val="bg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FEMA</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tx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1164658"/>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546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00175" y="1589772"/>
            <a:ext cx="9829800"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County Aid Road &amp; County Aid Bridge 50/50 Program</a:t>
            </a:r>
          </a:p>
          <a:p>
            <a:pPr marL="742950" lvl="1" indent="-285750" defTabSz="457200">
              <a:buFont typeface="Arial" panose="020B0604020202020204" pitchFamily="34" charset="0"/>
              <a:buChar char="•"/>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Road Aid 50/50 up to amount</a:t>
            </a:r>
            <a:r>
              <a:rPr kumimoji="0" lang="en-US" sz="2400" b="0" i="0" u="none" strike="noStrike" kern="1200" cap="none" spc="0" normalizeH="0" noProof="0" dirty="0" smtClean="0">
                <a:ln>
                  <a:noFill/>
                </a:ln>
                <a:solidFill>
                  <a:srgbClr val="000000"/>
                </a:solidFill>
                <a:effectLst/>
                <a:uLnTx/>
                <a:uFillTx/>
                <a:latin typeface="Calibri" panose="020F0502020204030204"/>
                <a:ea typeface="+mn-ea"/>
                <a:cs typeface="+mn-cs"/>
              </a:rPr>
              <a:t> secured by petition (100% after)</a:t>
            </a:r>
          </a:p>
          <a:p>
            <a:pPr marL="742950" lvl="1" indent="-285750" defTabSz="457200">
              <a:buFont typeface="Arial" panose="020B0604020202020204" pitchFamily="34" charset="0"/>
              <a:buChar char="•"/>
              <a:defRPr/>
            </a:pPr>
            <a:r>
              <a:rPr lang="en-US" sz="2400" baseline="0" dirty="0" smtClean="0">
                <a:solidFill>
                  <a:srgbClr val="000000"/>
                </a:solidFill>
                <a:latin typeface="Calibri" panose="020F0502020204030204"/>
              </a:rPr>
              <a:t>$5,000 / </a:t>
            </a:r>
            <a:r>
              <a:rPr lang="en-US" sz="2400" baseline="0" dirty="0" err="1" smtClean="0">
                <a:solidFill>
                  <a:srgbClr val="000000"/>
                </a:solidFill>
                <a:latin typeface="Calibri" panose="020F0502020204030204"/>
              </a:rPr>
              <a:t>yr</a:t>
            </a:r>
            <a:r>
              <a:rPr lang="en-US" sz="2400" dirty="0">
                <a:solidFill>
                  <a:srgbClr val="000000"/>
                </a:solidFill>
                <a:latin typeface="Calibri" panose="020F0502020204030204"/>
              </a:rPr>
              <a:t> </a:t>
            </a:r>
          </a:p>
          <a:p>
            <a:pPr marL="742950" lvl="1" indent="-285750" defTabSz="457200">
              <a:buFont typeface="Arial" panose="020B0604020202020204" pitchFamily="34" charset="0"/>
              <a:buChar char="•"/>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Unlimited</a:t>
            </a:r>
            <a:r>
              <a:rPr kumimoji="0" lang="en-US" sz="2400" b="0" i="0" u="none" strike="noStrike" kern="1200" cap="none" spc="0" normalizeH="0" noProof="0" dirty="0" smtClean="0">
                <a:ln>
                  <a:noFill/>
                </a:ln>
                <a:solidFill>
                  <a:srgbClr val="000000"/>
                </a:solidFill>
                <a:effectLst/>
                <a:uLnTx/>
                <a:uFillTx/>
                <a:latin typeface="Calibri" panose="020F0502020204030204"/>
                <a:ea typeface="+mn-ea"/>
                <a:cs typeface="+mn-cs"/>
              </a:rPr>
              <a:t> amount of years to save</a:t>
            </a:r>
          </a:p>
          <a:p>
            <a:pPr marL="742950" lvl="1" indent="-285750" defTabSz="457200">
              <a:buFont typeface="Arial" panose="020B0604020202020204" pitchFamily="34" charset="0"/>
              <a:buChar char="•"/>
              <a:defRPr/>
            </a:pPr>
            <a:r>
              <a:rPr lang="en-US" sz="2400" baseline="0" dirty="0" smtClean="0">
                <a:solidFill>
                  <a:srgbClr val="000000"/>
                </a:solidFill>
                <a:latin typeface="Calibri" panose="020F0502020204030204"/>
              </a:rPr>
              <a:t>County</a:t>
            </a:r>
            <a:r>
              <a:rPr lang="en-US" sz="2400" dirty="0" smtClean="0">
                <a:solidFill>
                  <a:srgbClr val="000000"/>
                </a:solidFill>
                <a:latin typeface="Calibri" panose="020F0502020204030204"/>
              </a:rPr>
              <a:t> does the work</a:t>
            </a:r>
          </a:p>
          <a:p>
            <a:pPr marL="742950" lvl="1" indent="-285750" defTabSz="457200">
              <a:buFont typeface="Arial" panose="020B0604020202020204" pitchFamily="34" charset="0"/>
              <a:buChar char="•"/>
              <a:defRPr/>
            </a:pPr>
            <a:endParaRPr kumimoji="0" lang="en-US" sz="2400" b="0" i="0" u="none" strike="noStrike" kern="1200" cap="none" spc="0" normalizeH="0" noProof="0" dirty="0" smtClean="0">
              <a:ln>
                <a:noFill/>
              </a:ln>
              <a:solidFill>
                <a:srgbClr val="000000"/>
              </a:solidFill>
              <a:effectLst/>
              <a:uLnTx/>
              <a:uFillTx/>
              <a:latin typeface="Calibri" panose="020F0502020204030204"/>
              <a:ea typeface="+mn-ea"/>
              <a:cs typeface="+mn-cs"/>
            </a:endParaRPr>
          </a:p>
          <a:p>
            <a:pPr marL="742950" lvl="1" indent="-285750" defTabSz="457200">
              <a:buFont typeface="Arial" panose="020B0604020202020204" pitchFamily="34" charset="0"/>
              <a:buChar char="•"/>
              <a:defRPr/>
            </a:pPr>
            <a:r>
              <a:rPr lang="en-US" sz="2400" baseline="0" dirty="0" smtClean="0">
                <a:solidFill>
                  <a:srgbClr val="000000"/>
                </a:solidFill>
                <a:latin typeface="Calibri" panose="020F0502020204030204"/>
              </a:rPr>
              <a:t>Bridge</a:t>
            </a:r>
            <a:r>
              <a:rPr lang="en-US" sz="2400" dirty="0" smtClean="0">
                <a:solidFill>
                  <a:srgbClr val="000000"/>
                </a:solidFill>
                <a:latin typeface="Calibri" panose="020F0502020204030204"/>
              </a:rPr>
              <a:t> Aid is 50/50 for entire project costs</a:t>
            </a:r>
          </a:p>
          <a:p>
            <a:pPr marL="742950" lvl="1" indent="-285750" defTabSz="457200">
              <a:buFont typeface="Arial" panose="020B0604020202020204" pitchFamily="34" charset="0"/>
              <a:buChar char="•"/>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Requires County Commissioner or PE</a:t>
            </a:r>
            <a:r>
              <a:rPr kumimoji="0" lang="en-US" sz="2400" b="0" i="0" u="none" strike="noStrike" kern="1200" cap="none" spc="0" normalizeH="0" noProof="0" dirty="0" smtClean="0">
                <a:ln>
                  <a:noFill/>
                </a:ln>
                <a:solidFill>
                  <a:srgbClr val="000000"/>
                </a:solidFill>
                <a:effectLst/>
                <a:uLnTx/>
                <a:uFillTx/>
                <a:latin typeface="Calibri" panose="020F0502020204030204"/>
                <a:ea typeface="+mn-ea"/>
                <a:cs typeface="+mn-cs"/>
              </a:rPr>
              <a:t> Stamped plan/permits</a:t>
            </a:r>
          </a:p>
          <a:p>
            <a:pPr marL="742950" lvl="1" indent="-285750" defTabSz="457200">
              <a:buFont typeface="Arial" panose="020B0604020202020204" pitchFamily="34" charset="0"/>
              <a:buChar char="•"/>
              <a:defRPr/>
            </a:pPr>
            <a:r>
              <a:rPr lang="en-US" sz="2400" baseline="0" dirty="0" smtClean="0">
                <a:solidFill>
                  <a:srgbClr val="000000"/>
                </a:solidFill>
                <a:latin typeface="Calibri" panose="020F0502020204030204"/>
              </a:rPr>
              <a:t>No</a:t>
            </a:r>
            <a:r>
              <a:rPr lang="en-US" sz="2400" dirty="0" smtClean="0">
                <a:solidFill>
                  <a:srgbClr val="000000"/>
                </a:solidFill>
                <a:latin typeface="Calibri" panose="020F0502020204030204"/>
              </a:rPr>
              <a:t> limit to number of Bridge Aid projects</a:t>
            </a:r>
          </a:p>
          <a:p>
            <a:pPr marL="742950" lvl="1" indent="-285750" defTabSz="457200">
              <a:buFont typeface="Arial" panose="020B0604020202020204" pitchFamily="34" charset="0"/>
              <a:buChar char="•"/>
              <a:defRPr/>
            </a:pPr>
            <a:r>
              <a:rPr lang="en-US" sz="2400" dirty="0" smtClean="0">
                <a:solidFill>
                  <a:srgbClr val="000000"/>
                </a:solidFill>
                <a:latin typeface="Calibri" panose="020F0502020204030204"/>
              </a:rPr>
              <a:t>If petition is filed in advance, billed 50% of cost</a:t>
            </a:r>
          </a:p>
          <a:p>
            <a:pPr marL="742950" lvl="1" indent="-285750" defTabSz="457200">
              <a:buFont typeface="Arial" panose="020B0604020202020204" pitchFamily="34" charset="0"/>
              <a:buChar char="•"/>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If</a:t>
            </a:r>
            <a:r>
              <a:rPr kumimoji="0" lang="en-US" sz="2400" b="0" i="0" u="none" strike="noStrike" kern="1200" cap="none" spc="0" normalizeH="0" noProof="0" dirty="0" smtClean="0">
                <a:ln>
                  <a:noFill/>
                </a:ln>
                <a:solidFill>
                  <a:srgbClr val="000000"/>
                </a:solidFill>
                <a:effectLst/>
                <a:uLnTx/>
                <a:uFillTx/>
                <a:latin typeface="Calibri" panose="020F0502020204030204"/>
                <a:ea typeface="+mn-ea"/>
                <a:cs typeface="+mn-cs"/>
              </a:rPr>
              <a:t> emergency/late filing petition, billed 100%, refunded 50% following year</a:t>
            </a: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p:txBody>
      </p:sp>
      <p:sp>
        <p:nvSpPr>
          <p:cNvPr id="17" name="Title 1"/>
          <p:cNvSpPr txBox="1">
            <a:spLocks/>
          </p:cNvSpPr>
          <p:nvPr/>
        </p:nvSpPr>
        <p:spPr>
          <a:xfrm>
            <a:off x="66675" y="287338"/>
            <a:ext cx="12192000" cy="9127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1" i="0" u="sng" strike="noStrike" kern="1200" cap="none" spc="-50" normalizeH="0" baseline="0" noProof="0" dirty="0" smtClean="0">
                <a:ln>
                  <a:noFill/>
                </a:ln>
                <a:solidFill>
                  <a:srgbClr val="000000">
                    <a:lumMod val="75000"/>
                    <a:lumOff val="25000"/>
                  </a:srgbClr>
                </a:solidFill>
                <a:effectLst/>
                <a:uLnTx/>
                <a:uFillTx/>
                <a:latin typeface="Calibri Light" panose="020F0302020204030204"/>
                <a:ea typeface="+mj-ea"/>
                <a:cs typeface="+mj-cs"/>
              </a:rPr>
              <a:t>Programs for Municipalities/Towns</a:t>
            </a:r>
            <a:endParaRPr kumimoji="0" lang="en-US" sz="4800" b="1" i="0" u="sng"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859457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00175" y="1589772"/>
            <a:ext cx="9829800" cy="378565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Local Roads Improvement Program (LRIP)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LRIP Entitlement – has maximum 50/50 cost share up to cap, 100% after</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Town Road Improvement, TRI</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Municipal Street Improvement, MSI</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County Highway Improvement, CHI</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LRIP Discretionary  - has a maximum 50/50 cost share</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TRID, MSID, CHID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LRIP Supplemental  - has a maximum 90/10 cost share</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TRIS, MSIS, CHIS</a:t>
            </a:r>
          </a:p>
          <a:p>
            <a:pPr marL="742950" lvl="1" indent="-285750" defTabSz="457200">
              <a:buFont typeface="Arial" panose="020B0604020202020204" pitchFamily="34" charset="0"/>
              <a:buChar char="•"/>
              <a:defRPr/>
            </a:pPr>
            <a:r>
              <a:rPr lang="en-US" sz="2400" noProof="0" dirty="0" smtClean="0">
                <a:solidFill>
                  <a:srgbClr val="FF0000"/>
                </a:solidFill>
                <a:latin typeface="Calibri" panose="020F0502020204030204"/>
              </a:rPr>
              <a:t>Proposed LRIP Bridge (under 20 foot)</a:t>
            </a:r>
            <a:endParaRPr kumimoji="0" lang="en-US" sz="2400" b="0" i="0" u="none" strike="noStrike" kern="1200" cap="none" spc="0" normalizeH="0" baseline="0" noProof="0" dirty="0" smtClean="0">
              <a:ln>
                <a:noFill/>
              </a:ln>
              <a:solidFill>
                <a:srgbClr val="FF0000"/>
              </a:solidFill>
              <a:effectLst/>
              <a:uLnTx/>
              <a:uFillTx/>
              <a:latin typeface="Calibri" panose="020F0502020204030204"/>
              <a:ea typeface="+mn-ea"/>
              <a:cs typeface="+mn-cs"/>
            </a:endParaRPr>
          </a:p>
        </p:txBody>
      </p:sp>
      <p:sp>
        <p:nvSpPr>
          <p:cNvPr id="17" name="Title 1"/>
          <p:cNvSpPr txBox="1">
            <a:spLocks/>
          </p:cNvSpPr>
          <p:nvPr/>
        </p:nvSpPr>
        <p:spPr>
          <a:xfrm>
            <a:off x="66675" y="287338"/>
            <a:ext cx="12192000" cy="9127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1" i="0" u="sng" strike="noStrike" kern="1200" cap="none" spc="-50" normalizeH="0" baseline="0" noProof="0" dirty="0" smtClean="0">
                <a:ln>
                  <a:noFill/>
                </a:ln>
                <a:solidFill>
                  <a:srgbClr val="000000">
                    <a:lumMod val="75000"/>
                    <a:lumOff val="25000"/>
                  </a:srgbClr>
                </a:solidFill>
                <a:effectLst/>
                <a:uLnTx/>
                <a:uFillTx/>
                <a:latin typeface="Calibri Light" panose="020F0302020204030204"/>
                <a:ea typeface="+mj-ea"/>
                <a:cs typeface="+mj-cs"/>
              </a:rPr>
              <a:t>Programs for Municipalities/Towns</a:t>
            </a:r>
            <a:endParaRPr kumimoji="0" lang="en-US" sz="4800" b="1" i="0" u="sng"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65034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6675" y="287338"/>
            <a:ext cx="12192000" cy="912762"/>
          </a:xfrm>
        </p:spPr>
        <p:txBody>
          <a:bodyPr/>
          <a:lstStyle/>
          <a:p>
            <a:pPr algn="ctr"/>
            <a:r>
              <a:rPr lang="en-US" b="1" u="sng" dirty="0" smtClean="0"/>
              <a:t>Local Programs for Municipalities/Towns</a:t>
            </a:r>
            <a:endParaRPr lang="en-US" b="1" u="sng" dirty="0"/>
          </a:p>
        </p:txBody>
      </p:sp>
      <p:sp>
        <p:nvSpPr>
          <p:cNvPr id="6" name="TextBox 5"/>
          <p:cNvSpPr txBox="1"/>
          <p:nvPr/>
        </p:nvSpPr>
        <p:spPr>
          <a:xfrm>
            <a:off x="1247775" y="1645920"/>
            <a:ext cx="9829800" cy="304698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Surface Transportation Program – (STP)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Calibri" panose="020F0502020204030204"/>
                <a:ea typeface="+mn-ea"/>
                <a:cs typeface="+mn-cs"/>
              </a:rPr>
              <a:t>Rural – STP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allocates funds for improvements to federal-aid-eligible rural highway (primarily county &amp; town</a:t>
            </a:r>
            <a:r>
              <a:rPr kumimoji="0" lang="en-US" sz="2400" b="0" i="0" u="none" strike="noStrike" kern="1200" cap="none" spc="0" normalizeH="0" noProof="0" dirty="0" smtClean="0">
                <a:ln>
                  <a:noFill/>
                </a:ln>
                <a:solidFill>
                  <a:srgbClr val="000000"/>
                </a:solidFill>
                <a:effectLst/>
                <a:uLnTx/>
                <a:uFillTx/>
                <a:latin typeface="Calibri" panose="020F0502020204030204"/>
                <a:ea typeface="+mn-ea"/>
                <a:cs typeface="+mn-cs"/>
              </a:rPr>
              <a:t> arterial &amp; major collectors</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Calibri" panose="020F0502020204030204"/>
                <a:ea typeface="+mn-ea"/>
                <a:cs typeface="+mn-cs"/>
              </a:rPr>
              <a:t>Urban – STP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allocates funds to complete improvements to federal-aid-eligible roads, streets and other projects in urban areas.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smtClean="0">
                <a:solidFill>
                  <a:srgbClr val="000000"/>
                </a:solidFill>
                <a:latin typeface="Calibri" panose="020F0502020204030204"/>
              </a:rPr>
              <a:t>Bridge – Federal Aid</a:t>
            </a:r>
            <a:r>
              <a:rPr lang="en-US" sz="2400" dirty="0" smtClean="0">
                <a:solidFill>
                  <a:srgbClr val="000000"/>
                </a:solidFill>
                <a:latin typeface="Calibri" panose="020F0502020204030204"/>
              </a:rPr>
              <a:t> over 20 foot</a:t>
            </a:r>
            <a:endParaRPr kumimoji="0" lang="en-US" sz="2400" b="1"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686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47775" y="1600200"/>
            <a:ext cx="9829800" cy="4701178"/>
          </a:xfrm>
          <a:prstGeom prst="rect">
            <a:avLst/>
          </a:prstGeom>
          <a:noFill/>
        </p:spPr>
        <p:txBody>
          <a:bodyPr wrap="square" tIns="91440" bIns="0" rtlCol="0">
            <a:no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Calibri" panose="020F0502020204030204"/>
                <a:ea typeface="+mn-ea"/>
                <a:cs typeface="+mn-cs"/>
              </a:rPr>
              <a:t>Local Bridge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Assistance Improvement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Federal Funded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State Statutes 84.18 and Administrative Rule Trans 213</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Bridge must have 20 foot opening between abutments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SR&lt;80 for Rehabilitation, SR&lt;50 for Replacement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County Commissioner establishes priority w/i their county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Initially 80/20 matching funds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srgbClr val="FF0000"/>
                </a:solidFill>
                <a:latin typeface="Calibri" panose="020F0502020204030204"/>
              </a:rPr>
              <a:t>NEW 100% funded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Will require Structural Engineer Stamped Plan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Run through </a:t>
            </a:r>
            <a:r>
              <a:rPr kumimoji="0" lang="en-US" sz="2400" b="0" i="0" u="none" strike="noStrike" kern="1200" cap="none" spc="0" normalizeH="0" baseline="0" noProof="0" dirty="0" err="1" smtClean="0">
                <a:ln>
                  <a:noFill/>
                </a:ln>
                <a:solidFill>
                  <a:srgbClr val="000000"/>
                </a:solidFill>
                <a:effectLst/>
                <a:uLnTx/>
                <a:uFillTx/>
                <a:latin typeface="Calibri" panose="020F0502020204030204"/>
                <a:ea typeface="+mn-ea"/>
                <a:cs typeface="+mn-cs"/>
              </a:rPr>
              <a:t>WisDOT</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 Letting Process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srgbClr val="FF0000"/>
                </a:solidFill>
                <a:latin typeface="Calibri" panose="020F0502020204030204"/>
              </a:rPr>
              <a:t>Potential waiver for Rehab Study in March/future BIL Local Bridge Apps</a:t>
            </a:r>
            <a:endParaRPr kumimoji="0" lang="en-US" sz="2400" b="0" i="0" u="none" strike="noStrike" kern="1200" cap="none" spc="0" normalizeH="0" baseline="0" noProof="0" dirty="0" smtClean="0">
              <a:ln>
                <a:noFill/>
              </a:ln>
              <a:solidFill>
                <a:srgbClr val="FF0000"/>
              </a:solidFill>
              <a:effectLst/>
              <a:uLnTx/>
              <a:uFillTx/>
              <a:latin typeface="Calibri" panose="020F0502020204030204"/>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p:txBody>
      </p:sp>
      <p:sp>
        <p:nvSpPr>
          <p:cNvPr id="7" name="Title 1"/>
          <p:cNvSpPr txBox="1">
            <a:spLocks/>
          </p:cNvSpPr>
          <p:nvPr/>
        </p:nvSpPr>
        <p:spPr>
          <a:xfrm>
            <a:off x="66675" y="287338"/>
            <a:ext cx="12192000" cy="9127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1" i="0" u="sng" strike="noStrike" kern="1200" cap="none" spc="-50" normalizeH="0" baseline="0" noProof="0" dirty="0" smtClean="0">
                <a:ln>
                  <a:noFill/>
                </a:ln>
                <a:solidFill>
                  <a:srgbClr val="000000">
                    <a:lumMod val="75000"/>
                    <a:lumOff val="25000"/>
                  </a:srgbClr>
                </a:solidFill>
                <a:effectLst/>
                <a:uLnTx/>
                <a:uFillTx/>
                <a:latin typeface="Calibri Light" panose="020F0302020204030204"/>
                <a:ea typeface="+mj-ea"/>
                <a:cs typeface="+mj-cs"/>
              </a:rPr>
              <a:t>Programs for Municipalities/Towns</a:t>
            </a:r>
            <a:endParaRPr kumimoji="0" lang="en-US" sz="4800" b="1" i="0" u="sng"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187972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47775" y="2133600"/>
            <a:ext cx="9829800" cy="1938992"/>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alibri" panose="020F0502020204030204"/>
                <a:ea typeface="+mn-ea"/>
                <a:cs typeface="+mn-cs"/>
              </a:rPr>
              <a:t>Bipartisan Infrastructure Law (BIL) funding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 significant Federal increases into the Surface Transportation Program (STP) over 5 years (FY 22 – FY 26)</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1863470" y="3416300"/>
            <a:ext cx="9292210" cy="2220238"/>
          </a:xfrm>
          <a:prstGeom prst="rect">
            <a:avLst/>
          </a:prstGeom>
        </p:spPr>
      </p:pic>
      <p:sp>
        <p:nvSpPr>
          <p:cNvPr id="8" name="Title 1"/>
          <p:cNvSpPr txBox="1">
            <a:spLocks/>
          </p:cNvSpPr>
          <p:nvPr/>
        </p:nvSpPr>
        <p:spPr>
          <a:xfrm>
            <a:off x="66675" y="287338"/>
            <a:ext cx="12192000" cy="9127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1" i="0" u="sng" strike="noStrike" kern="1200" cap="none" spc="-50" normalizeH="0" baseline="0" noProof="0" dirty="0" smtClean="0">
                <a:ln>
                  <a:noFill/>
                </a:ln>
                <a:solidFill>
                  <a:srgbClr val="000000">
                    <a:lumMod val="75000"/>
                    <a:lumOff val="25000"/>
                  </a:srgbClr>
                </a:solidFill>
                <a:effectLst/>
                <a:uLnTx/>
                <a:uFillTx/>
                <a:latin typeface="Calibri Light" panose="020F0302020204030204"/>
                <a:ea typeface="+mj-ea"/>
                <a:cs typeface="+mj-cs"/>
              </a:rPr>
              <a:t>Programs for Municipalities/Towns</a:t>
            </a:r>
            <a:endParaRPr kumimoji="0" lang="en-US" sz="4800" b="1" i="0" u="sng"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26262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66675" y="287338"/>
            <a:ext cx="12192000" cy="9127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1" i="0" u="sng" strike="noStrike" kern="1200" cap="none" spc="-50" normalizeH="0" baseline="0" noProof="0" dirty="0" smtClean="0">
                <a:ln>
                  <a:noFill/>
                </a:ln>
                <a:solidFill>
                  <a:srgbClr val="000000">
                    <a:lumMod val="75000"/>
                    <a:lumOff val="25000"/>
                  </a:srgbClr>
                </a:solidFill>
                <a:effectLst/>
                <a:uLnTx/>
                <a:uFillTx/>
                <a:latin typeface="Calibri Light" panose="020F0302020204030204"/>
                <a:ea typeface="+mj-ea"/>
                <a:cs typeface="+mj-cs"/>
              </a:rPr>
              <a:t>Local Programs for Municipalities/Towns</a:t>
            </a:r>
            <a:endParaRPr kumimoji="0" lang="en-US" sz="4800" b="1" i="0" u="sng"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endParaRPr>
          </a:p>
        </p:txBody>
      </p:sp>
      <p:sp>
        <p:nvSpPr>
          <p:cNvPr id="3" name="TextBox 2"/>
          <p:cNvSpPr txBox="1"/>
          <p:nvPr/>
        </p:nvSpPr>
        <p:spPr>
          <a:xfrm>
            <a:off x="1485900" y="1333500"/>
            <a:ext cx="9817100"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New </a:t>
            </a:r>
            <a:r>
              <a:rPr kumimoji="0" lang="en-US" sz="2400" b="1" i="0" u="none" strike="noStrike" kern="1200" cap="none" spc="0" normalizeH="0" baseline="0" noProof="0" dirty="0" smtClean="0">
                <a:ln>
                  <a:noFill/>
                </a:ln>
                <a:solidFill>
                  <a:srgbClr val="000000"/>
                </a:solidFill>
                <a:effectLst/>
                <a:uLnTx/>
                <a:uFillTx/>
                <a:latin typeface="Calibri" panose="020F0502020204030204"/>
                <a:ea typeface="+mn-ea"/>
                <a:cs typeface="+mn-cs"/>
              </a:rPr>
              <a:t>Local</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 STP Component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BIL allows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WisDOT</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to allocate a portion of STP funding to adjusted census defined areas with populations of 50K and lower. </a:t>
            </a: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May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be utilized on roads functionally classified as minor collectors and local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roads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3282696" y="3009538"/>
            <a:ext cx="7820435" cy="3291840"/>
          </a:xfrm>
          <a:prstGeom prst="rect">
            <a:avLst/>
          </a:prstGeom>
        </p:spPr>
      </p:pic>
    </p:spTree>
    <p:extLst>
      <p:ext uri="{BB962C8B-B14F-4D97-AF65-F5344CB8AC3E}">
        <p14:creationId xmlns:p14="http://schemas.microsoft.com/office/powerpoint/2010/main" val="931330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66675" y="287338"/>
            <a:ext cx="12192000" cy="9127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1" i="0" u="sng" strike="noStrike" kern="1200" cap="none" spc="-50" normalizeH="0" baseline="0" noProof="0" dirty="0" smtClean="0">
                <a:ln>
                  <a:noFill/>
                </a:ln>
                <a:solidFill>
                  <a:srgbClr val="000000">
                    <a:lumMod val="75000"/>
                    <a:lumOff val="25000"/>
                  </a:srgbClr>
                </a:solidFill>
                <a:effectLst/>
                <a:uLnTx/>
                <a:uFillTx/>
                <a:latin typeface="Calibri Light" panose="020F0302020204030204"/>
                <a:ea typeface="+mj-ea"/>
                <a:cs typeface="+mj-cs"/>
              </a:rPr>
              <a:t>Local Programs for Municipalities/Towns</a:t>
            </a:r>
            <a:endParaRPr kumimoji="0" lang="en-US" sz="4800" b="1" i="0" u="sng"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endParaRPr>
          </a:p>
        </p:txBody>
      </p:sp>
      <p:sp>
        <p:nvSpPr>
          <p:cNvPr id="3" name="TextBox 2"/>
          <p:cNvSpPr txBox="1"/>
          <p:nvPr/>
        </p:nvSpPr>
        <p:spPr>
          <a:xfrm>
            <a:off x="1485900" y="1333500"/>
            <a:ext cx="9817100"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New </a:t>
            </a:r>
            <a:r>
              <a:rPr kumimoji="0" lang="en-US" sz="2400" b="1" i="0" u="none" strike="noStrike" kern="1200" cap="none" spc="0" normalizeH="0" baseline="0" noProof="0" dirty="0" smtClean="0">
                <a:ln>
                  <a:noFill/>
                </a:ln>
                <a:solidFill>
                  <a:srgbClr val="000000"/>
                </a:solidFill>
                <a:effectLst/>
                <a:uLnTx/>
                <a:uFillTx/>
                <a:latin typeface="Calibri" panose="020F0502020204030204"/>
                <a:ea typeface="+mn-ea"/>
                <a:cs typeface="+mn-cs"/>
              </a:rPr>
              <a:t>Local</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 STP Component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BIL allows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WisDOT</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to allocate a portion of STP funding to adjusted census defined areas with populations of 50K and lower. </a:t>
            </a: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May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be utilized on roads functionally classified as minor collectors and local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roads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lvl="0" defTabSz="457200">
              <a:defRPr/>
            </a:pPr>
            <a:r>
              <a:rPr lang="en-US" sz="2400" dirty="0">
                <a:solidFill>
                  <a:srgbClr val="000000"/>
                </a:solidFill>
                <a:hlinkClick r:id="rId3"/>
              </a:rPr>
              <a:t>https://</a:t>
            </a:r>
            <a:r>
              <a:rPr lang="en-US" sz="2400" dirty="0" smtClean="0">
                <a:solidFill>
                  <a:srgbClr val="000000"/>
                </a:solidFill>
                <a:hlinkClick r:id="rId3"/>
              </a:rPr>
              <a:t>wisdot.maps.arcgis.com/apps/webappviewer/index.html?id=0c12fe578f204941b3b677b118598005</a:t>
            </a:r>
            <a:endParaRPr lang="en-US" sz="2400" dirty="0" smtClean="0">
              <a:solidFill>
                <a:srgbClr val="000000"/>
              </a:solidFill>
            </a:endParaRPr>
          </a:p>
          <a:p>
            <a:pPr lvl="0" defTabSz="457200">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105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12351584"/>
              </p:ext>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bg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 </a:t>
                      </a:r>
                      <a:r>
                        <a:rPr lang="en-US" sz="2000" b="1" cap="all" dirty="0">
                          <a:solidFill>
                            <a:schemeClr val="tx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bRIDGE</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aID</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pROGRAMS</a:t>
                      </a:r>
                      <a:endParaRPr lang="en-US" sz="200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FEMA</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tx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283785"/>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530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366592972"/>
              </p:ext>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 </a:t>
                      </a:r>
                      <a:r>
                        <a:rPr lang="en-US" sz="2000" b="1" cap="all" dirty="0">
                          <a:solidFill>
                            <a:schemeClr val="tx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bRIDGE</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aID</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pROGRAMS</a:t>
                      </a:r>
                      <a:endParaRPr lang="en-US" sz="200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bg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bg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FEMA</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tx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2056882"/>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522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fontScale="90000"/>
          </a:bodyPr>
          <a:lstStyle/>
          <a:p>
            <a:pPr algn="ctr"/>
            <a:r>
              <a:rPr lang="en-US" b="1" dirty="0" smtClean="0"/>
              <a:t>Consider the Highway Maintenance Shop for your equipment repairs and service!</a:t>
            </a:r>
            <a:endParaRPr lang="en-US" b="1" dirty="0"/>
          </a:p>
        </p:txBody>
      </p:sp>
      <p:sp>
        <p:nvSpPr>
          <p:cNvPr id="4" name="Text Placeholder 3"/>
          <p:cNvSpPr>
            <a:spLocks noGrp="1"/>
          </p:cNvSpPr>
          <p:nvPr>
            <p:ph type="body" idx="1"/>
          </p:nvPr>
        </p:nvSpPr>
        <p:spPr/>
        <p:txBody>
          <a:bodyPr/>
          <a:lstStyle/>
          <a:p>
            <a:pPr algn="ctr"/>
            <a:endParaRPr lang="en-US" b="1" dirty="0" smtClean="0"/>
          </a:p>
          <a:p>
            <a:pPr algn="ctr"/>
            <a:r>
              <a:rPr lang="en-US" b="1" i="1" dirty="0" smtClean="0">
                <a:solidFill>
                  <a:schemeClr val="tx1"/>
                </a:solidFill>
                <a:latin typeface="+mn-lt"/>
              </a:rPr>
              <a:t>C</a:t>
            </a:r>
            <a:r>
              <a:rPr lang="en-US" b="1" i="1" cap="none" dirty="0" smtClean="0">
                <a:solidFill>
                  <a:schemeClr val="tx1"/>
                </a:solidFill>
                <a:latin typeface="+mn-lt"/>
              </a:rPr>
              <a:t>hris Martin, Shop Supervisor</a:t>
            </a:r>
            <a:endParaRPr lang="en-US" b="1" i="1" dirty="0">
              <a:solidFill>
                <a:schemeClr val="tx1"/>
              </a:solidFill>
              <a:latin typeface="+mn-lt"/>
            </a:endParaRPr>
          </a:p>
        </p:txBody>
      </p:sp>
    </p:spTree>
    <p:extLst>
      <p:ext uri="{BB962C8B-B14F-4D97-AF65-F5344CB8AC3E}">
        <p14:creationId xmlns:p14="http://schemas.microsoft.com/office/powerpoint/2010/main" val="3319832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642508156"/>
              </p:ext>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 </a:t>
                      </a:r>
                      <a:r>
                        <a:rPr lang="en-US" sz="2000" b="1" cap="all" dirty="0">
                          <a:solidFill>
                            <a:schemeClr val="tx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bRIDGE</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aID</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pROGRAMS</a:t>
                      </a:r>
                      <a:endParaRPr lang="en-US" sz="200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bg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bg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FEMA</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tx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2844757"/>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82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76978911"/>
              </p:ext>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 </a:t>
                      </a:r>
                      <a:r>
                        <a:rPr lang="en-US" sz="2000" b="1" cap="all" dirty="0">
                          <a:solidFill>
                            <a:schemeClr val="tx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bRIDGE</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aID</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pROGRAMS</a:t>
                      </a:r>
                      <a:endParaRPr lang="en-US" sz="200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bg1"/>
                          </a:solidFill>
                          <a:effectLst/>
                          <a:latin typeface="Corbel" panose="020B0503020204020204" pitchFamily="34" charset="0"/>
                          <a:ea typeface="SimHei"/>
                          <a:cs typeface="Times New Roman" panose="02020603050405020304" pitchFamily="18" charset="0"/>
                        </a:rPr>
                        <a:t>FEMA</a:t>
                      </a:r>
                      <a:endParaRPr lang="en-US" sz="2000" b="1" cap="all" dirty="0">
                        <a:solidFill>
                          <a:schemeClr val="bg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tx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3614778"/>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305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8A64-8BFC-4071-A798-98321C3BDEF8}"/>
              </a:ext>
            </a:extLst>
          </p:cNvPr>
          <p:cNvSpPr>
            <a:spLocks noGrp="1"/>
          </p:cNvSpPr>
          <p:nvPr>
            <p:ph type="ctrTitle"/>
          </p:nvPr>
        </p:nvSpPr>
        <p:spPr>
          <a:xfrm>
            <a:off x="890338" y="640080"/>
            <a:ext cx="3734014" cy="3566160"/>
          </a:xfrm>
        </p:spPr>
        <p:txBody>
          <a:bodyPr anchor="b">
            <a:normAutofit/>
          </a:bodyPr>
          <a:lstStyle/>
          <a:p>
            <a:pPr algn="l"/>
            <a:r>
              <a:rPr lang="en-US" sz="5400"/>
              <a:t>DDA Claims</a:t>
            </a:r>
          </a:p>
        </p:txBody>
      </p:sp>
      <p:sp>
        <p:nvSpPr>
          <p:cNvPr id="3" name="Subtitle 2">
            <a:extLst>
              <a:ext uri="{FF2B5EF4-FFF2-40B4-BE49-F238E27FC236}">
                <a16:creationId xmlns:a16="http://schemas.microsoft.com/office/drawing/2014/main" id="{140F8703-41F6-420C-A3AA-11DD4526B8BF}"/>
              </a:ext>
            </a:extLst>
          </p:cNvPr>
          <p:cNvSpPr>
            <a:spLocks noGrp="1"/>
          </p:cNvSpPr>
          <p:nvPr>
            <p:ph type="subTitle" idx="1"/>
          </p:nvPr>
        </p:nvSpPr>
        <p:spPr>
          <a:xfrm>
            <a:off x="890339" y="4636008"/>
            <a:ext cx="3734014" cy="1572768"/>
          </a:xfrm>
        </p:spPr>
        <p:txBody>
          <a:bodyPr>
            <a:normAutofit lnSpcReduction="10000"/>
          </a:bodyPr>
          <a:lstStyle/>
          <a:p>
            <a:pPr algn="l"/>
            <a:r>
              <a:rPr lang="en-US" sz="2200"/>
              <a:t>Bryan Fay </a:t>
            </a:r>
          </a:p>
          <a:p>
            <a:pPr algn="l"/>
            <a:r>
              <a:rPr lang="en-US" sz="2200"/>
              <a:t>WisDOT Maintenance Engineer</a:t>
            </a:r>
          </a:p>
          <a:p>
            <a:pPr algn="l"/>
            <a:r>
              <a:rPr lang="en-US" sz="2200"/>
              <a:t>Bryan.Fay@dot.wi.gov</a:t>
            </a:r>
          </a:p>
        </p:txBody>
      </p:sp>
      <p:pic>
        <p:nvPicPr>
          <p:cNvPr id="6" name="Picture 5" descr="A picture containing text, tree, outdoor, ground&#10;&#10;Description automatically generated">
            <a:extLst>
              <a:ext uri="{FF2B5EF4-FFF2-40B4-BE49-F238E27FC236}">
                <a16:creationId xmlns:a16="http://schemas.microsoft.com/office/drawing/2014/main" id="{008171E1-EADE-4B79-B73C-33CB90FDC74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3192" r="3038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508183CE-4C5C-4EA2-8925-D0A0AFC3DD54}"/>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lickr.com/photos/ncdot/843226910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xmlns="" val="tx"/>
                    </a:ext>
                  </a:extLst>
                </a:hlinkClick>
              </a:rPr>
              <a:t>CC BY</a:t>
            </a:r>
            <a:endParaRPr lang="en-US" sz="700">
              <a:solidFill>
                <a:srgbClr val="FFFFFF"/>
              </a:solidFill>
            </a:endParaRPr>
          </a:p>
        </p:txBody>
      </p:sp>
    </p:spTree>
    <p:extLst>
      <p:ext uri="{BB962C8B-B14F-4D97-AF65-F5344CB8AC3E}">
        <p14:creationId xmlns:p14="http://schemas.microsoft.com/office/powerpoint/2010/main" val="2722479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F2FA-020E-4915-8726-FB4ACFEA1B3F}"/>
              </a:ext>
            </a:extLst>
          </p:cNvPr>
          <p:cNvSpPr>
            <a:spLocks noGrp="1"/>
          </p:cNvSpPr>
          <p:nvPr>
            <p:ph type="title"/>
          </p:nvPr>
        </p:nvSpPr>
        <p:spPr/>
        <p:txBody>
          <a:bodyPr/>
          <a:lstStyle/>
          <a:p>
            <a:r>
              <a:rPr lang="en-US" dirty="0"/>
              <a:t>Eligibility </a:t>
            </a:r>
          </a:p>
        </p:txBody>
      </p:sp>
      <p:pic>
        <p:nvPicPr>
          <p:cNvPr id="5" name="Content Placeholder 4">
            <a:extLst>
              <a:ext uri="{FF2B5EF4-FFF2-40B4-BE49-F238E27FC236}">
                <a16:creationId xmlns:a16="http://schemas.microsoft.com/office/drawing/2014/main" id="{B1F9AD99-25F6-466E-BF23-052CC1DFFE3A}"/>
              </a:ext>
            </a:extLst>
          </p:cNvPr>
          <p:cNvPicPr>
            <a:picLocks noGrp="1" noChangeAspect="1"/>
          </p:cNvPicPr>
          <p:nvPr>
            <p:ph idx="1"/>
          </p:nvPr>
        </p:nvPicPr>
        <p:blipFill>
          <a:blip r:embed="rId2"/>
          <a:stretch>
            <a:fillRect/>
          </a:stretch>
        </p:blipFill>
        <p:spPr>
          <a:xfrm>
            <a:off x="838200" y="2467212"/>
            <a:ext cx="10515600" cy="3068164"/>
          </a:xfrm>
        </p:spPr>
      </p:pic>
    </p:spTree>
    <p:extLst>
      <p:ext uri="{BB962C8B-B14F-4D97-AF65-F5344CB8AC3E}">
        <p14:creationId xmlns:p14="http://schemas.microsoft.com/office/powerpoint/2010/main" val="2905426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outdoor&#10;&#10;Description automatically generated">
            <a:extLst>
              <a:ext uri="{FF2B5EF4-FFF2-40B4-BE49-F238E27FC236}">
                <a16:creationId xmlns:a16="http://schemas.microsoft.com/office/drawing/2014/main" id="{285E9A6F-58A7-4606-AEFC-853BF3D6AD7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960"/>
          <a:stretch/>
        </p:blipFill>
        <p:spPr>
          <a:xfrm>
            <a:off x="20" y="10"/>
            <a:ext cx="6095980" cy="6857990"/>
          </a:xfrm>
          <a:prstGeom prst="rect">
            <a:avLst/>
          </a:prstGeom>
        </p:spPr>
      </p:pic>
      <p:pic>
        <p:nvPicPr>
          <p:cNvPr id="8" name="Picture 7" descr="A picture containing outdoor, sky, road, way&#10;&#10;Description automatically generated">
            <a:extLst>
              <a:ext uri="{FF2B5EF4-FFF2-40B4-BE49-F238E27FC236}">
                <a16:creationId xmlns:a16="http://schemas.microsoft.com/office/drawing/2014/main" id="{0946B57E-DF8A-4476-9D1E-AAA4E0F4AF1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6667" r="16667"/>
          <a:stretch/>
        </p:blipFill>
        <p:spPr>
          <a:xfrm>
            <a:off x="6096000" y="1"/>
            <a:ext cx="6096000" cy="6858000"/>
          </a:xfrm>
          <a:prstGeom prst="rect">
            <a:avLst/>
          </a:prstGeom>
        </p:spPr>
      </p:pic>
      <p:sp>
        <p:nvSpPr>
          <p:cNvPr id="2" name="Title 1">
            <a:extLst>
              <a:ext uri="{FF2B5EF4-FFF2-40B4-BE49-F238E27FC236}">
                <a16:creationId xmlns:a16="http://schemas.microsoft.com/office/drawing/2014/main" id="{DFFEF7D4-66AE-4482-B19A-E48F30F0C979}"/>
              </a:ext>
            </a:extLst>
          </p:cNvPr>
          <p:cNvSpPr>
            <a:spLocks noGrp="1"/>
          </p:cNvSpPr>
          <p:nvPr>
            <p:ph type="title"/>
          </p:nvPr>
        </p:nvSpPr>
        <p:spPr>
          <a:xfrm>
            <a:off x="2103121" y="4727173"/>
            <a:ext cx="7985759" cy="868823"/>
          </a:xfrm>
        </p:spPr>
        <p:txBody>
          <a:bodyPr vert="horz" lIns="91440" tIns="45720" rIns="91440" bIns="45720" rtlCol="0" anchor="ctr">
            <a:normAutofit/>
          </a:bodyPr>
          <a:lstStyle/>
          <a:p>
            <a:pPr algn="ctr"/>
            <a:r>
              <a:rPr lang="en-US" sz="4000" kern="1200">
                <a:solidFill>
                  <a:schemeClr val="tx1"/>
                </a:solidFill>
                <a:latin typeface="+mj-lt"/>
                <a:ea typeface="+mj-ea"/>
                <a:cs typeface="+mj-cs"/>
              </a:rPr>
              <a:t>Qualified Roadway</a:t>
            </a:r>
          </a:p>
        </p:txBody>
      </p:sp>
      <p:sp>
        <p:nvSpPr>
          <p:cNvPr id="41" name="Content Placeholder 40">
            <a:extLst>
              <a:ext uri="{FF2B5EF4-FFF2-40B4-BE49-F238E27FC236}">
                <a16:creationId xmlns:a16="http://schemas.microsoft.com/office/drawing/2014/main" id="{951EA5C0-95C5-8E7B-F601-EA52232467B5}"/>
              </a:ext>
            </a:extLst>
          </p:cNvPr>
          <p:cNvSpPr>
            <a:spLocks noGrp="1"/>
          </p:cNvSpPr>
          <p:nvPr>
            <p:ph idx="1"/>
          </p:nvPr>
        </p:nvSpPr>
        <p:spPr>
          <a:xfrm>
            <a:off x="2615738" y="5680637"/>
            <a:ext cx="6960524" cy="598516"/>
          </a:xfrm>
        </p:spPr>
        <p:txBody>
          <a:bodyPr vert="horz" lIns="91440" tIns="45720" rIns="91440" bIns="45720" rtlCol="0" anchor="ctr">
            <a:normAutofit/>
          </a:bodyPr>
          <a:lstStyle/>
          <a:p>
            <a:pPr marL="0" indent="0" algn="ctr">
              <a:buNone/>
            </a:pPr>
            <a:r>
              <a:rPr lang="en-US" sz="2000" kern="1200">
                <a:solidFill>
                  <a:schemeClr val="bg1"/>
                </a:solidFill>
                <a:latin typeface="+mn-lt"/>
                <a:ea typeface="+mn-ea"/>
                <a:cs typeface="+mn-cs"/>
              </a:rPr>
              <a:t>Vs Non Qualified Roadway</a:t>
            </a:r>
          </a:p>
        </p:txBody>
      </p:sp>
      <p:sp>
        <p:nvSpPr>
          <p:cNvPr id="9" name="TextBox 8">
            <a:extLst>
              <a:ext uri="{FF2B5EF4-FFF2-40B4-BE49-F238E27FC236}">
                <a16:creationId xmlns:a16="http://schemas.microsoft.com/office/drawing/2014/main" id="{F17C937C-5898-4E56-B1A8-26A93F9FE625}"/>
              </a:ext>
            </a:extLst>
          </p:cNvPr>
          <p:cNvSpPr txBox="1"/>
          <p:nvPr/>
        </p:nvSpPr>
        <p:spPr>
          <a:xfrm>
            <a:off x="9732673" y="6657946"/>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tranbc/6964637432">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
        <p:nvSpPr>
          <p:cNvPr id="40" name="TextBox 39">
            <a:extLst>
              <a:ext uri="{FF2B5EF4-FFF2-40B4-BE49-F238E27FC236}">
                <a16:creationId xmlns:a16="http://schemas.microsoft.com/office/drawing/2014/main" id="{2B6C752B-F132-4854-994F-F1783F6A4037}"/>
              </a:ext>
            </a:extLst>
          </p:cNvPr>
          <p:cNvSpPr txBox="1"/>
          <p:nvPr/>
        </p:nvSpPr>
        <p:spPr>
          <a:xfrm>
            <a:off x="3636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bluecollarprepping.blogspot.com/2016/10/hurricane-matthew-cleanup.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Tree>
    <p:extLst>
      <p:ext uri="{BB962C8B-B14F-4D97-AF65-F5344CB8AC3E}">
        <p14:creationId xmlns:p14="http://schemas.microsoft.com/office/powerpoint/2010/main" val="724942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E636-A496-46FB-891D-8DB4AEFA84DF}"/>
              </a:ext>
            </a:extLst>
          </p:cNvPr>
          <p:cNvSpPr>
            <a:spLocks noGrp="1"/>
          </p:cNvSpPr>
          <p:nvPr>
            <p:ph type="title"/>
          </p:nvPr>
        </p:nvSpPr>
        <p:spPr/>
        <p:txBody>
          <a:bodyPr/>
          <a:lstStyle/>
          <a:p>
            <a:r>
              <a:rPr lang="en-US" dirty="0"/>
              <a:t>What we pay for</a:t>
            </a:r>
          </a:p>
        </p:txBody>
      </p:sp>
      <p:pic>
        <p:nvPicPr>
          <p:cNvPr id="5" name="Content Placeholder 4">
            <a:extLst>
              <a:ext uri="{FF2B5EF4-FFF2-40B4-BE49-F238E27FC236}">
                <a16:creationId xmlns:a16="http://schemas.microsoft.com/office/drawing/2014/main" id="{FDB82850-8A40-4106-9644-912C4525A7F6}"/>
              </a:ext>
            </a:extLst>
          </p:cNvPr>
          <p:cNvPicPr>
            <a:picLocks noGrp="1" noChangeAspect="1"/>
          </p:cNvPicPr>
          <p:nvPr>
            <p:ph idx="1"/>
          </p:nvPr>
        </p:nvPicPr>
        <p:blipFill>
          <a:blip r:embed="rId2"/>
          <a:stretch>
            <a:fillRect/>
          </a:stretch>
        </p:blipFill>
        <p:spPr>
          <a:xfrm>
            <a:off x="2753615" y="1825625"/>
            <a:ext cx="6684770" cy="4351338"/>
          </a:xfrm>
        </p:spPr>
      </p:pic>
    </p:spTree>
    <p:extLst>
      <p:ext uri="{BB962C8B-B14F-4D97-AF65-F5344CB8AC3E}">
        <p14:creationId xmlns:p14="http://schemas.microsoft.com/office/powerpoint/2010/main" val="1586880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7B4C-6026-4EBF-B22E-5FCD0CCEA076}"/>
              </a:ext>
            </a:extLst>
          </p:cNvPr>
          <p:cNvSpPr>
            <a:spLocks noGrp="1"/>
          </p:cNvSpPr>
          <p:nvPr>
            <p:ph type="title"/>
          </p:nvPr>
        </p:nvSpPr>
        <p:spPr/>
        <p:txBody>
          <a:bodyPr/>
          <a:lstStyle/>
          <a:p>
            <a:r>
              <a:rPr lang="en-US" dirty="0"/>
              <a:t>Related Items we would pay for</a:t>
            </a:r>
          </a:p>
        </p:txBody>
      </p:sp>
      <p:pic>
        <p:nvPicPr>
          <p:cNvPr id="5" name="Content Placeholder 4">
            <a:extLst>
              <a:ext uri="{FF2B5EF4-FFF2-40B4-BE49-F238E27FC236}">
                <a16:creationId xmlns:a16="http://schemas.microsoft.com/office/drawing/2014/main" id="{92F73FB3-D3B5-4394-B5B3-4351A47D206D}"/>
              </a:ext>
            </a:extLst>
          </p:cNvPr>
          <p:cNvPicPr>
            <a:picLocks noGrp="1" noChangeAspect="1"/>
          </p:cNvPicPr>
          <p:nvPr>
            <p:ph idx="1"/>
          </p:nvPr>
        </p:nvPicPr>
        <p:blipFill>
          <a:blip r:embed="rId2"/>
          <a:stretch>
            <a:fillRect/>
          </a:stretch>
        </p:blipFill>
        <p:spPr>
          <a:xfrm>
            <a:off x="2968691" y="1825625"/>
            <a:ext cx="6254617" cy="4351338"/>
          </a:xfrm>
        </p:spPr>
      </p:pic>
    </p:spTree>
    <p:extLst>
      <p:ext uri="{BB962C8B-B14F-4D97-AF65-F5344CB8AC3E}">
        <p14:creationId xmlns:p14="http://schemas.microsoft.com/office/powerpoint/2010/main" val="4101488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tree, ground, nature&#10;&#10;Description automatically generated">
            <a:extLst>
              <a:ext uri="{FF2B5EF4-FFF2-40B4-BE49-F238E27FC236}">
                <a16:creationId xmlns:a16="http://schemas.microsoft.com/office/drawing/2014/main" id="{4E0CA4F4-7258-4849-8AF2-E67ABFACC800}"/>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4C82A314-E412-4760-A113-4C9F110AE43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Probably wouldn’t pay for this</a:t>
            </a:r>
          </a:p>
        </p:txBody>
      </p:sp>
      <p:sp>
        <p:nvSpPr>
          <p:cNvPr id="6" name="TextBox 5">
            <a:extLst>
              <a:ext uri="{FF2B5EF4-FFF2-40B4-BE49-F238E27FC236}">
                <a16:creationId xmlns:a16="http://schemas.microsoft.com/office/drawing/2014/main" id="{86335251-E999-487D-AD81-C54E50420394}"/>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wildlandscpr/6189740039">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566516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bg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bg1"/>
                          </a:solidFill>
                          <a:effectLst/>
                          <a:latin typeface="Corbel" panose="020B0503020204020204" pitchFamily="34" charset="0"/>
                          <a:ea typeface="SimHei"/>
                          <a:cs typeface="Times New Roman" panose="02020603050405020304" pitchFamily="18" charset="0"/>
                        </a:rPr>
                        <a:t> </a:t>
                      </a:r>
                      <a:r>
                        <a:rPr lang="en-US" sz="2000" b="1" cap="all" dirty="0">
                          <a:solidFill>
                            <a:schemeClr val="bg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bg1"/>
                          </a:solidFill>
                          <a:effectLst/>
                          <a:latin typeface="Corbel" panose="020B0503020204020204" pitchFamily="34" charset="0"/>
                          <a:ea typeface="SimHei"/>
                          <a:cs typeface="Times New Roman" panose="02020603050405020304" pitchFamily="18" charset="0"/>
                        </a:rPr>
                        <a:t>bRIDGE</a:t>
                      </a:r>
                      <a:r>
                        <a:rPr lang="en-US" sz="2000" b="1" cap="all" dirty="0">
                          <a:solidFill>
                            <a:schemeClr val="bg1"/>
                          </a:solidFill>
                          <a:effectLst/>
                          <a:latin typeface="Corbel" panose="020B0503020204020204" pitchFamily="34" charset="0"/>
                          <a:ea typeface="SimHei"/>
                          <a:cs typeface="Times New Roman" panose="02020603050405020304" pitchFamily="18" charset="0"/>
                        </a:rPr>
                        <a:t> </a:t>
                      </a:r>
                      <a:r>
                        <a:rPr lang="en-US" sz="2000" b="1" cap="all" dirty="0" err="1">
                          <a:solidFill>
                            <a:schemeClr val="bg1"/>
                          </a:solidFill>
                          <a:effectLst/>
                          <a:latin typeface="Corbel" panose="020B0503020204020204" pitchFamily="34" charset="0"/>
                          <a:ea typeface="SimHei"/>
                          <a:cs typeface="Times New Roman" panose="02020603050405020304" pitchFamily="18" charset="0"/>
                        </a:rPr>
                        <a:t>aID</a:t>
                      </a:r>
                      <a:r>
                        <a:rPr lang="en-US" sz="2000" b="1" cap="all" dirty="0">
                          <a:solidFill>
                            <a:schemeClr val="bg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bg1"/>
                          </a:solidFill>
                          <a:effectLst/>
                          <a:latin typeface="Corbel" panose="020B0503020204020204" pitchFamily="34" charset="0"/>
                          <a:ea typeface="SimHei"/>
                          <a:cs typeface="Times New Roman" panose="02020603050405020304" pitchFamily="18" charset="0"/>
                        </a:rPr>
                        <a:t>pROGRAMS</a:t>
                      </a:r>
                      <a:endParaRPr lang="en-US" sz="2000" dirty="0">
                        <a:solidFill>
                          <a:schemeClr val="bg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FEMA</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tx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1164658"/>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330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C132-6BD0-46EA-99FB-151243DB922C}"/>
              </a:ext>
            </a:extLst>
          </p:cNvPr>
          <p:cNvSpPr>
            <a:spLocks noGrp="1"/>
          </p:cNvSpPr>
          <p:nvPr>
            <p:ph type="title"/>
          </p:nvPr>
        </p:nvSpPr>
        <p:spPr/>
        <p:txBody>
          <a:bodyPr/>
          <a:lstStyle/>
          <a:p>
            <a:r>
              <a:rPr lang="en-US" dirty="0"/>
              <a:t>How much we pay for</a:t>
            </a:r>
          </a:p>
        </p:txBody>
      </p:sp>
      <p:pic>
        <p:nvPicPr>
          <p:cNvPr id="5" name="Content Placeholder 4">
            <a:extLst>
              <a:ext uri="{FF2B5EF4-FFF2-40B4-BE49-F238E27FC236}">
                <a16:creationId xmlns:a16="http://schemas.microsoft.com/office/drawing/2014/main" id="{EF48161F-EC58-46DC-95E4-3086F1F36C6C}"/>
              </a:ext>
            </a:extLst>
          </p:cNvPr>
          <p:cNvPicPr>
            <a:picLocks noGrp="1" noChangeAspect="1"/>
          </p:cNvPicPr>
          <p:nvPr>
            <p:ph idx="1"/>
          </p:nvPr>
        </p:nvPicPr>
        <p:blipFill>
          <a:blip r:embed="rId2"/>
          <a:stretch>
            <a:fillRect/>
          </a:stretch>
        </p:blipFill>
        <p:spPr>
          <a:xfrm>
            <a:off x="1709737" y="2315369"/>
            <a:ext cx="8772525" cy="3371850"/>
          </a:xfrm>
        </p:spPr>
      </p:pic>
    </p:spTree>
    <p:extLst>
      <p:ext uri="{BB962C8B-B14F-4D97-AF65-F5344CB8AC3E}">
        <p14:creationId xmlns:p14="http://schemas.microsoft.com/office/powerpoint/2010/main" val="790956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4073-96BF-4B26-8597-E3C9E9559EE6}"/>
              </a:ext>
            </a:extLst>
          </p:cNvPr>
          <p:cNvSpPr>
            <a:spLocks noGrp="1"/>
          </p:cNvSpPr>
          <p:nvPr>
            <p:ph type="title"/>
          </p:nvPr>
        </p:nvSpPr>
        <p:spPr/>
        <p:txBody>
          <a:bodyPr/>
          <a:lstStyle/>
          <a:p>
            <a:r>
              <a:rPr lang="en-US" dirty="0"/>
              <a:t>Timeline</a:t>
            </a:r>
          </a:p>
        </p:txBody>
      </p:sp>
      <p:pic>
        <p:nvPicPr>
          <p:cNvPr id="5" name="Content Placeholder 4">
            <a:extLst>
              <a:ext uri="{FF2B5EF4-FFF2-40B4-BE49-F238E27FC236}">
                <a16:creationId xmlns:a16="http://schemas.microsoft.com/office/drawing/2014/main" id="{3B2B5F0A-58F5-43CB-92F5-E52FD4FD3FC3}"/>
              </a:ext>
            </a:extLst>
          </p:cNvPr>
          <p:cNvPicPr>
            <a:picLocks noGrp="1" noChangeAspect="1"/>
          </p:cNvPicPr>
          <p:nvPr>
            <p:ph idx="1"/>
          </p:nvPr>
        </p:nvPicPr>
        <p:blipFill>
          <a:blip r:embed="rId2"/>
          <a:stretch>
            <a:fillRect/>
          </a:stretch>
        </p:blipFill>
        <p:spPr>
          <a:xfrm>
            <a:off x="1928965" y="1825625"/>
            <a:ext cx="8334070" cy="4351338"/>
          </a:xfrm>
        </p:spPr>
      </p:pic>
    </p:spTree>
    <p:extLst>
      <p:ext uri="{BB962C8B-B14F-4D97-AF65-F5344CB8AC3E}">
        <p14:creationId xmlns:p14="http://schemas.microsoft.com/office/powerpoint/2010/main" val="3919517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B815-EBCF-49E8-B625-6088280CCB39}"/>
              </a:ext>
            </a:extLst>
          </p:cNvPr>
          <p:cNvSpPr>
            <a:spLocks noGrp="1"/>
          </p:cNvSpPr>
          <p:nvPr>
            <p:ph type="title"/>
          </p:nvPr>
        </p:nvSpPr>
        <p:spPr/>
        <p:txBody>
          <a:bodyPr/>
          <a:lstStyle/>
          <a:p>
            <a:r>
              <a:rPr lang="en-US" dirty="0"/>
              <a:t>Documentation	</a:t>
            </a:r>
          </a:p>
        </p:txBody>
      </p:sp>
      <p:pic>
        <p:nvPicPr>
          <p:cNvPr id="5" name="Content Placeholder 4">
            <a:extLst>
              <a:ext uri="{FF2B5EF4-FFF2-40B4-BE49-F238E27FC236}">
                <a16:creationId xmlns:a16="http://schemas.microsoft.com/office/drawing/2014/main" id="{71CE8AC6-1B16-4859-BC0E-BE14FA7AD8D0}"/>
              </a:ext>
            </a:extLst>
          </p:cNvPr>
          <p:cNvPicPr>
            <a:picLocks noGrp="1" noChangeAspect="1"/>
          </p:cNvPicPr>
          <p:nvPr>
            <p:ph idx="1"/>
          </p:nvPr>
        </p:nvPicPr>
        <p:blipFill>
          <a:blip r:embed="rId2"/>
          <a:stretch>
            <a:fillRect/>
          </a:stretch>
        </p:blipFill>
        <p:spPr>
          <a:xfrm>
            <a:off x="1866900" y="2434431"/>
            <a:ext cx="8458200" cy="3133725"/>
          </a:xfrm>
        </p:spPr>
      </p:pic>
    </p:spTree>
    <p:extLst>
      <p:ext uri="{BB962C8B-B14F-4D97-AF65-F5344CB8AC3E}">
        <p14:creationId xmlns:p14="http://schemas.microsoft.com/office/powerpoint/2010/main" val="994511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921A-D34A-4D0D-AA95-44E46D168CD1}"/>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Picture discussion	</a:t>
            </a:r>
          </a:p>
        </p:txBody>
      </p:sp>
      <p:pic>
        <p:nvPicPr>
          <p:cNvPr id="10" name="Content Placeholder 9" descr="A picture containing outdoor&#10;&#10;Description automatically generated">
            <a:extLst>
              <a:ext uri="{FF2B5EF4-FFF2-40B4-BE49-F238E27FC236}">
                <a16:creationId xmlns:a16="http://schemas.microsoft.com/office/drawing/2014/main" id="{1D1AA48F-5725-461E-9379-8EF4A73D1FA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4026" y="807436"/>
            <a:ext cx="3997637" cy="2998227"/>
          </a:xfrm>
          <a:prstGeom prst="rect">
            <a:avLst/>
          </a:prstGeom>
        </p:spPr>
      </p:pic>
      <p:pic>
        <p:nvPicPr>
          <p:cNvPr id="14" name="Picture 13" descr="A picture containing tree, outdoor, night sky&#10;&#10;Description automatically generated">
            <a:extLst>
              <a:ext uri="{FF2B5EF4-FFF2-40B4-BE49-F238E27FC236}">
                <a16:creationId xmlns:a16="http://schemas.microsoft.com/office/drawing/2014/main" id="{4F1354DB-9D21-46DC-B080-BC807DB50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03572" y="807435"/>
            <a:ext cx="3997637" cy="2998227"/>
          </a:xfrm>
          <a:prstGeom prst="rect">
            <a:avLst/>
          </a:prstGeom>
        </p:spPr>
      </p:pic>
      <p:pic>
        <p:nvPicPr>
          <p:cNvPr id="12" name="Picture 11">
            <a:extLst>
              <a:ext uri="{FF2B5EF4-FFF2-40B4-BE49-F238E27FC236}">
                <a16:creationId xmlns:a16="http://schemas.microsoft.com/office/drawing/2014/main" id="{68CBF2DE-53E6-4E68-B17F-34313DD63D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162864" y="829749"/>
            <a:ext cx="3997637" cy="2998227"/>
          </a:xfrm>
          <a:prstGeom prst="rect">
            <a:avLst/>
          </a:prstGeom>
        </p:spPr>
      </p:pic>
    </p:spTree>
    <p:extLst>
      <p:ext uri="{BB962C8B-B14F-4D97-AF65-F5344CB8AC3E}">
        <p14:creationId xmlns:p14="http://schemas.microsoft.com/office/powerpoint/2010/main" val="3897091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DB59AD-3B7A-4096-A7BA-BDC90532C29B}"/>
              </a:ext>
            </a:extLst>
          </p:cNvPr>
          <p:cNvPicPr>
            <a:picLocks noGrp="1" noChangeAspect="1"/>
          </p:cNvPicPr>
          <p:nvPr>
            <p:ph idx="1"/>
          </p:nvPr>
        </p:nvPicPr>
        <p:blipFill rotWithShape="1">
          <a:blip r:embed="rId2"/>
          <a:srcRect b="10375"/>
          <a:stretch/>
        </p:blipFill>
        <p:spPr>
          <a:xfrm>
            <a:off x="20" y="1282"/>
            <a:ext cx="12191980" cy="6856718"/>
          </a:xfrm>
          <a:prstGeom prst="rect">
            <a:avLst/>
          </a:prstGeom>
        </p:spPr>
      </p:pic>
    </p:spTree>
    <p:extLst>
      <p:ext uri="{BB962C8B-B14F-4D97-AF65-F5344CB8AC3E}">
        <p14:creationId xmlns:p14="http://schemas.microsoft.com/office/powerpoint/2010/main" val="3220725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A542-53ED-48AB-B6CC-9F644950EA7A}"/>
              </a:ext>
            </a:extLst>
          </p:cNvPr>
          <p:cNvSpPr>
            <a:spLocks noGrp="1"/>
          </p:cNvSpPr>
          <p:nvPr>
            <p:ph type="title"/>
          </p:nvPr>
        </p:nvSpPr>
        <p:spPr/>
        <p:txBody>
          <a:bodyPr/>
          <a:lstStyle/>
          <a:p>
            <a:r>
              <a:rPr lang="en-US" dirty="0"/>
              <a:t>Wrap up/Questions/Comments</a:t>
            </a:r>
          </a:p>
        </p:txBody>
      </p:sp>
      <p:sp>
        <p:nvSpPr>
          <p:cNvPr id="3" name="Content Placeholder 2">
            <a:extLst>
              <a:ext uri="{FF2B5EF4-FFF2-40B4-BE49-F238E27FC236}">
                <a16:creationId xmlns:a16="http://schemas.microsoft.com/office/drawing/2014/main" id="{18D72DFA-7D02-4942-B62B-B4E68C375B10}"/>
              </a:ext>
            </a:extLst>
          </p:cNvPr>
          <p:cNvSpPr>
            <a:spLocks noGrp="1"/>
          </p:cNvSpPr>
          <p:nvPr>
            <p:ph idx="1"/>
          </p:nvPr>
        </p:nvSpPr>
        <p:spPr/>
        <p:txBody>
          <a:bodyPr/>
          <a:lstStyle/>
          <a:p>
            <a:r>
              <a:rPr lang="en-US" dirty="0"/>
              <a:t>Road needs to be impassible</a:t>
            </a:r>
          </a:p>
          <a:p>
            <a:r>
              <a:rPr lang="en-US" dirty="0"/>
              <a:t>Pictures, pictures, pictures</a:t>
            </a:r>
          </a:p>
          <a:p>
            <a:r>
              <a:rPr lang="en-US" dirty="0"/>
              <a:t>Process Takes time</a:t>
            </a:r>
          </a:p>
          <a:p>
            <a:endParaRPr lang="en-US" dirty="0"/>
          </a:p>
          <a:p>
            <a:endParaRPr lang="en-US" dirty="0"/>
          </a:p>
          <a:p>
            <a:endParaRPr lang="en-US" dirty="0"/>
          </a:p>
          <a:p>
            <a:r>
              <a:rPr lang="en-US" dirty="0"/>
              <a:t>Bryan Fay, WisDOT Maintenance Engineer</a:t>
            </a:r>
          </a:p>
          <a:p>
            <a:r>
              <a:rPr lang="en-US" dirty="0">
                <a:hlinkClick r:id="rId2"/>
              </a:rPr>
              <a:t>Bryan.Fay@dot.wi.gov</a:t>
            </a:r>
            <a:r>
              <a:rPr lang="en-US" dirty="0"/>
              <a:t>  ;  715-499-1926</a:t>
            </a:r>
          </a:p>
        </p:txBody>
      </p:sp>
    </p:spTree>
    <p:extLst>
      <p:ext uri="{BB962C8B-B14F-4D97-AF65-F5344CB8AC3E}">
        <p14:creationId xmlns:p14="http://schemas.microsoft.com/office/powerpoint/2010/main" val="346999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86532128"/>
              </p:ext>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 </a:t>
                      </a:r>
                      <a:r>
                        <a:rPr lang="en-US" sz="2000" b="1" cap="all" dirty="0">
                          <a:solidFill>
                            <a:schemeClr val="tx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bRIDGE</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aID</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pROGRAMS</a:t>
                      </a:r>
                      <a:endParaRPr lang="en-US" sz="200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EFMA</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bg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bg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4287537"/>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393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6675" y="287338"/>
            <a:ext cx="12192000" cy="912762"/>
          </a:xfrm>
        </p:spPr>
        <p:txBody>
          <a:bodyPr/>
          <a:lstStyle/>
          <a:p>
            <a:pPr algn="ctr"/>
            <a:r>
              <a:rPr lang="en-US" b="1" u="sng" dirty="0" smtClean="0"/>
              <a:t>Bidding vs Contracting with Highway Dept.</a:t>
            </a:r>
            <a:endParaRPr lang="en-US" b="1" u="sng" dirty="0"/>
          </a:p>
        </p:txBody>
      </p:sp>
      <p:sp>
        <p:nvSpPr>
          <p:cNvPr id="6" name="TextBox 5"/>
          <p:cNvSpPr txBox="1"/>
          <p:nvPr/>
        </p:nvSpPr>
        <p:spPr>
          <a:xfrm>
            <a:off x="1247775" y="1645920"/>
            <a:ext cx="9829800" cy="830997"/>
          </a:xfrm>
          <a:prstGeom prst="rect">
            <a:avLst/>
          </a:prstGeom>
          <a:noFill/>
        </p:spPr>
        <p:txBody>
          <a:bodyPr wrap="square" rtlCol="0">
            <a:spAutoFit/>
          </a:bodyPr>
          <a:lstStyle/>
          <a:p>
            <a:pPr marL="285750" lvl="0" indent="-285750" defTabSz="457200">
              <a:buFont typeface="Arial" panose="020B0604020202020204" pitchFamily="34" charset="0"/>
              <a:buChar char="•"/>
              <a:defRPr/>
            </a:pPr>
            <a:r>
              <a:rPr lang="en-US" sz="2400" cap="all" dirty="0" smtClean="0">
                <a:solidFill>
                  <a:srgbClr val="000000"/>
                </a:solidFill>
              </a:rPr>
              <a:t>State Statutes</a:t>
            </a:r>
            <a:r>
              <a:rPr lang="en-US" sz="2400" dirty="0" smtClean="0">
                <a:solidFill>
                  <a:srgbClr val="000000"/>
                </a:solidFill>
              </a:rPr>
              <a:t>, CHAPTER </a:t>
            </a:r>
            <a:r>
              <a:rPr lang="en-US" sz="2400" dirty="0">
                <a:solidFill>
                  <a:srgbClr val="000000"/>
                </a:solidFill>
              </a:rPr>
              <a:t>66 GENERAL MUNICIPALITY LAW</a:t>
            </a: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1580517" y="2061418"/>
            <a:ext cx="9772980" cy="3657600"/>
          </a:xfrm>
          <a:prstGeom prst="rect">
            <a:avLst/>
          </a:prstGeom>
        </p:spPr>
      </p:pic>
    </p:spTree>
    <p:extLst>
      <p:ext uri="{BB962C8B-B14F-4D97-AF65-F5344CB8AC3E}">
        <p14:creationId xmlns:p14="http://schemas.microsoft.com/office/powerpoint/2010/main" val="473253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6675" y="287338"/>
            <a:ext cx="12192000" cy="912762"/>
          </a:xfrm>
        </p:spPr>
        <p:txBody>
          <a:bodyPr/>
          <a:lstStyle/>
          <a:p>
            <a:pPr algn="ctr"/>
            <a:r>
              <a:rPr lang="en-US" b="1" u="sng" dirty="0" smtClean="0"/>
              <a:t>Bidding vs Contracting with Highway Dept.</a:t>
            </a:r>
            <a:endParaRPr lang="en-US" b="1" u="sng" dirty="0"/>
          </a:p>
        </p:txBody>
      </p:sp>
      <p:sp>
        <p:nvSpPr>
          <p:cNvPr id="6" name="TextBox 5"/>
          <p:cNvSpPr txBox="1"/>
          <p:nvPr/>
        </p:nvSpPr>
        <p:spPr>
          <a:xfrm>
            <a:off x="1247775" y="1645920"/>
            <a:ext cx="9829800" cy="830997"/>
          </a:xfrm>
          <a:prstGeom prst="rect">
            <a:avLst/>
          </a:prstGeom>
          <a:noFill/>
        </p:spPr>
        <p:txBody>
          <a:bodyPr wrap="square" rtlCol="0">
            <a:spAutoFit/>
          </a:bodyPr>
          <a:lstStyle/>
          <a:p>
            <a:pPr marL="285750" lvl="0" indent="-285750" defTabSz="457200">
              <a:buFont typeface="Arial" panose="020B0604020202020204" pitchFamily="34" charset="0"/>
              <a:buChar char="•"/>
              <a:defRPr/>
            </a:pPr>
            <a:r>
              <a:rPr lang="en-US" sz="2400" cap="all" dirty="0" smtClean="0">
                <a:solidFill>
                  <a:srgbClr val="000000"/>
                </a:solidFill>
              </a:rPr>
              <a:t>State Statutes</a:t>
            </a:r>
            <a:r>
              <a:rPr lang="en-US" sz="2400" dirty="0" smtClean="0">
                <a:solidFill>
                  <a:srgbClr val="000000"/>
                </a:solidFill>
              </a:rPr>
              <a:t>, CHAPTER </a:t>
            </a:r>
            <a:r>
              <a:rPr lang="en-US" sz="2400" dirty="0">
                <a:solidFill>
                  <a:srgbClr val="000000"/>
                </a:solidFill>
              </a:rPr>
              <a:t>66 GENERAL MUNICIPALITY LAW</a:t>
            </a: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p:txBody>
      </p:sp>
      <p:sp>
        <p:nvSpPr>
          <p:cNvPr id="4" name="Rectangle 3"/>
          <p:cNvSpPr/>
          <p:nvPr/>
        </p:nvSpPr>
        <p:spPr>
          <a:xfrm>
            <a:off x="625641" y="2269909"/>
            <a:ext cx="11338560" cy="3529171"/>
          </a:xfrm>
          <a:prstGeom prst="rect">
            <a:avLst/>
          </a:prstGeom>
        </p:spPr>
        <p:txBody>
          <a:bodyPr wrap="square">
            <a:spAutoFit/>
          </a:bodyPr>
          <a:lstStyle/>
          <a:p>
            <a:pPr lvl="0">
              <a:spcBef>
                <a:spcPts val="1224"/>
              </a:spcBef>
              <a:spcAft>
                <a:spcPts val="216"/>
              </a:spcAft>
            </a:pPr>
            <a:r>
              <a:rPr lang="en-US" sz="1400" b="1" dirty="0" smtClean="0">
                <a:solidFill>
                  <a:srgbClr val="FF0000"/>
                </a:solidFill>
                <a:latin typeface="Helvetica" panose="020B0604020202020204" pitchFamily="34" charset="0"/>
              </a:rPr>
              <a:t>66.0301</a:t>
            </a:r>
            <a:r>
              <a:rPr lang="en-US" sz="1400" b="1" dirty="0">
                <a:solidFill>
                  <a:srgbClr val="FF0000"/>
                </a:solidFill>
                <a:latin typeface="Helvetica" panose="020B0604020202020204" pitchFamily="34" charset="0"/>
              </a:rPr>
              <a:t>  Intergovernmental cooperation.</a:t>
            </a:r>
            <a:endParaRPr lang="en-US" sz="1400" dirty="0">
              <a:solidFill>
                <a:srgbClr val="FF0000"/>
              </a:solidFill>
              <a:latin typeface="Times" panose="02020603050405020304" pitchFamily="18" charset="0"/>
            </a:endParaRPr>
          </a:p>
          <a:p>
            <a:pPr lvl="0">
              <a:spcBef>
                <a:spcPts val="216"/>
              </a:spcBef>
              <a:spcAft>
                <a:spcPts val="216"/>
              </a:spcAft>
            </a:pPr>
            <a:r>
              <a:rPr lang="en-US" sz="1400" b="1" dirty="0">
                <a:solidFill>
                  <a:srgbClr val="000000"/>
                </a:solidFill>
                <a:latin typeface="Helvetica" panose="020B0604020202020204" pitchFamily="34" charset="0"/>
              </a:rPr>
              <a:t>(1) </a:t>
            </a:r>
            <a:endParaRPr lang="en-US" sz="1400" dirty="0">
              <a:solidFill>
                <a:srgbClr val="000000"/>
              </a:solidFill>
              <a:latin typeface="Times" panose="02020603050405020304" pitchFamily="18" charset="0"/>
            </a:endParaRPr>
          </a:p>
          <a:p>
            <a:pPr lvl="0">
              <a:spcBef>
                <a:spcPts val="216"/>
              </a:spcBef>
              <a:spcAft>
                <a:spcPts val="216"/>
              </a:spcAft>
            </a:pPr>
            <a:r>
              <a:rPr lang="en-US" sz="1400" b="1" dirty="0">
                <a:solidFill>
                  <a:srgbClr val="000000"/>
                </a:solidFill>
                <a:latin typeface="Times" panose="02020603050405020304" pitchFamily="18" charset="0"/>
              </a:rPr>
              <a:t>(a)</a:t>
            </a:r>
            <a:r>
              <a:rPr lang="en-US" sz="1400" dirty="0">
                <a:solidFill>
                  <a:srgbClr val="000000"/>
                </a:solidFill>
                <a:latin typeface="Times" panose="02020603050405020304" pitchFamily="18" charset="0"/>
              </a:rPr>
              <a:t> Except as provided in pars. </a:t>
            </a:r>
            <a:r>
              <a:rPr lang="en-US" sz="1400" dirty="0">
                <a:solidFill>
                  <a:srgbClr val="426986"/>
                </a:solidFill>
                <a:latin typeface="Times" panose="02020603050405020304" pitchFamily="18" charset="0"/>
                <a:hlinkClick r:id="rId3" tooltip="Statutes 66.0301(1)(b)"/>
              </a:rPr>
              <a:t>(b)</a:t>
            </a:r>
            <a:r>
              <a:rPr lang="en-US" sz="1400" dirty="0">
                <a:solidFill>
                  <a:srgbClr val="000000"/>
                </a:solidFill>
                <a:latin typeface="Times" panose="02020603050405020304" pitchFamily="18" charset="0"/>
              </a:rPr>
              <a:t> and </a:t>
            </a:r>
            <a:r>
              <a:rPr lang="en-US" sz="1400" dirty="0">
                <a:solidFill>
                  <a:srgbClr val="426986"/>
                </a:solidFill>
                <a:latin typeface="Times" panose="02020603050405020304" pitchFamily="18" charset="0"/>
                <a:hlinkClick r:id="rId4" tooltip="Statutes 66.0301(1)(c)"/>
              </a:rPr>
              <a:t>(c)</a:t>
            </a:r>
            <a:r>
              <a:rPr lang="en-US" sz="1400" dirty="0">
                <a:solidFill>
                  <a:srgbClr val="000000"/>
                </a:solidFill>
                <a:latin typeface="Times" panose="02020603050405020304" pitchFamily="18" charset="0"/>
              </a:rPr>
              <a:t>, in this section </a:t>
            </a:r>
            <a:r>
              <a:rPr lang="en-US" sz="1400" b="1" dirty="0">
                <a:solidFill>
                  <a:srgbClr val="FF0000"/>
                </a:solidFill>
                <a:latin typeface="Times" panose="02020603050405020304" pitchFamily="18" charset="0"/>
              </a:rPr>
              <a:t>“municipality" means the state or any department or agency thereof, or any city, village, town, county, or school district, the opportunity schools and partnership programs </a:t>
            </a:r>
            <a:r>
              <a:rPr lang="en-US" sz="1400" dirty="0">
                <a:solidFill>
                  <a:srgbClr val="000000"/>
                </a:solidFill>
                <a:latin typeface="Times" panose="02020603050405020304" pitchFamily="18" charset="0"/>
              </a:rPr>
              <a:t>under </a:t>
            </a:r>
            <a:r>
              <a:rPr lang="en-US" sz="1400" dirty="0" err="1">
                <a:solidFill>
                  <a:srgbClr val="000000"/>
                </a:solidFill>
                <a:latin typeface="Times" panose="02020603050405020304" pitchFamily="18" charset="0"/>
              </a:rPr>
              <a:t>subch</a:t>
            </a:r>
            <a:r>
              <a:rPr lang="en-US" sz="1400" dirty="0">
                <a:solidFill>
                  <a:srgbClr val="000000"/>
                </a:solidFill>
                <a:latin typeface="Times" panose="02020603050405020304" pitchFamily="18" charset="0"/>
              </a:rPr>
              <a:t>. </a:t>
            </a:r>
            <a:r>
              <a:rPr lang="en-US" sz="1400" dirty="0">
                <a:solidFill>
                  <a:srgbClr val="426986"/>
                </a:solidFill>
                <a:latin typeface="Times" panose="02020603050405020304" pitchFamily="18" charset="0"/>
                <a:hlinkClick r:id="rId5" tooltip="Statutes subch. IX of ch. 115"/>
              </a:rPr>
              <a:t>IX of </a:t>
            </a:r>
            <a:r>
              <a:rPr lang="en-US" sz="1400" dirty="0" err="1">
                <a:solidFill>
                  <a:srgbClr val="426986"/>
                </a:solidFill>
                <a:latin typeface="Times" panose="02020603050405020304" pitchFamily="18" charset="0"/>
                <a:hlinkClick r:id="rId5" tooltip="Statutes subch. IX of ch. 115"/>
              </a:rPr>
              <a:t>ch.</a:t>
            </a:r>
            <a:r>
              <a:rPr lang="en-US" sz="1400" dirty="0">
                <a:solidFill>
                  <a:srgbClr val="426986"/>
                </a:solidFill>
                <a:latin typeface="Times" panose="02020603050405020304" pitchFamily="18" charset="0"/>
                <a:hlinkClick r:id="rId5" tooltip="Statutes subch. IX of ch. 115"/>
              </a:rPr>
              <a:t> 115</a:t>
            </a:r>
            <a:r>
              <a:rPr lang="en-US" sz="1400" dirty="0">
                <a:solidFill>
                  <a:srgbClr val="000000"/>
                </a:solidFill>
                <a:latin typeface="Times" panose="02020603050405020304" pitchFamily="18" charset="0"/>
              </a:rPr>
              <a:t> and </a:t>
            </a:r>
            <a:r>
              <a:rPr lang="en-US" sz="1400" dirty="0" err="1">
                <a:solidFill>
                  <a:srgbClr val="000000"/>
                </a:solidFill>
                <a:latin typeface="Times" panose="02020603050405020304" pitchFamily="18" charset="0"/>
              </a:rPr>
              <a:t>subch</a:t>
            </a:r>
            <a:r>
              <a:rPr lang="en-US" sz="1400" dirty="0">
                <a:solidFill>
                  <a:srgbClr val="000000"/>
                </a:solidFill>
                <a:latin typeface="Times" panose="02020603050405020304" pitchFamily="18" charset="0"/>
              </a:rPr>
              <a:t>. </a:t>
            </a:r>
            <a:r>
              <a:rPr lang="en-US" sz="1400" dirty="0">
                <a:solidFill>
                  <a:srgbClr val="426986"/>
                </a:solidFill>
                <a:latin typeface="Times" panose="02020603050405020304" pitchFamily="18" charset="0"/>
                <a:hlinkClick r:id="rId6" tooltip="Statutes subch. II of ch. 119"/>
              </a:rPr>
              <a:t>II of </a:t>
            </a:r>
            <a:r>
              <a:rPr lang="en-US" sz="1400" dirty="0" err="1">
                <a:solidFill>
                  <a:srgbClr val="426986"/>
                </a:solidFill>
                <a:latin typeface="Times" panose="02020603050405020304" pitchFamily="18" charset="0"/>
                <a:hlinkClick r:id="rId6" tooltip="Statutes subch. II of ch. 119"/>
              </a:rPr>
              <a:t>ch.</a:t>
            </a:r>
            <a:r>
              <a:rPr lang="en-US" sz="1400" dirty="0">
                <a:solidFill>
                  <a:srgbClr val="426986"/>
                </a:solidFill>
                <a:latin typeface="Times" panose="02020603050405020304" pitchFamily="18" charset="0"/>
                <a:hlinkClick r:id="rId6" tooltip="Statutes subch. II of ch. 119"/>
              </a:rPr>
              <a:t> 119</a:t>
            </a:r>
            <a:r>
              <a:rPr lang="en-US" sz="1400" dirty="0">
                <a:solidFill>
                  <a:srgbClr val="000000"/>
                </a:solidFill>
                <a:latin typeface="Times" panose="02020603050405020304" pitchFamily="18" charset="0"/>
              </a:rPr>
              <a:t>, the superintendent of schools opportunity schools and partnership program under s. </a:t>
            </a:r>
            <a:r>
              <a:rPr lang="en-US" sz="1400" dirty="0">
                <a:solidFill>
                  <a:srgbClr val="426986"/>
                </a:solidFill>
                <a:latin typeface="Times" panose="02020603050405020304" pitchFamily="18" charset="0"/>
                <a:hlinkClick r:id="rId7" tooltip="Statutes 119.33"/>
              </a:rPr>
              <a:t>119.33</a:t>
            </a:r>
            <a:r>
              <a:rPr lang="en-US" sz="1400" dirty="0">
                <a:solidFill>
                  <a:srgbClr val="000000"/>
                </a:solidFill>
                <a:latin typeface="Times" panose="02020603050405020304" pitchFamily="18" charset="0"/>
              </a:rPr>
              <a:t>, or </a:t>
            </a:r>
            <a:r>
              <a:rPr lang="en-US" sz="1400" b="1" dirty="0">
                <a:solidFill>
                  <a:srgbClr val="FF0000"/>
                </a:solidFill>
                <a:latin typeface="Times" panose="02020603050405020304" pitchFamily="18" charset="0"/>
              </a:rPr>
              <a:t>any public library system, public inland lake protection and rehabilitation district, sanitary district, farm drainage district, metropolitan sewerage district, sewer utility district, solid waste management system created under s. </a:t>
            </a:r>
            <a:r>
              <a:rPr lang="en-US" sz="1400" b="1" dirty="0">
                <a:solidFill>
                  <a:srgbClr val="FF0000"/>
                </a:solidFill>
                <a:latin typeface="Times" panose="02020603050405020304" pitchFamily="18" charset="0"/>
                <a:hlinkClick r:id="rId8" tooltip="Statutes 59.70(2)"/>
              </a:rPr>
              <a:t>59.70 (2)</a:t>
            </a:r>
            <a:r>
              <a:rPr lang="en-US" sz="1400" b="1" dirty="0">
                <a:solidFill>
                  <a:srgbClr val="FF0000"/>
                </a:solidFill>
                <a:latin typeface="Times" panose="02020603050405020304" pitchFamily="18" charset="0"/>
              </a:rPr>
              <a:t>, local exposition district created under </a:t>
            </a:r>
            <a:r>
              <a:rPr lang="en-US" sz="1400" b="1" dirty="0" err="1">
                <a:solidFill>
                  <a:srgbClr val="FF0000"/>
                </a:solidFill>
                <a:latin typeface="Times" panose="02020603050405020304" pitchFamily="18" charset="0"/>
              </a:rPr>
              <a:t>subch</a:t>
            </a:r>
            <a:r>
              <a:rPr lang="en-US" sz="1400" b="1" dirty="0">
                <a:solidFill>
                  <a:srgbClr val="FF0000"/>
                </a:solidFill>
                <a:latin typeface="Times" panose="02020603050405020304" pitchFamily="18" charset="0"/>
              </a:rPr>
              <a:t>. </a:t>
            </a:r>
            <a:r>
              <a:rPr lang="en-US" sz="1400" b="1" dirty="0">
                <a:solidFill>
                  <a:srgbClr val="FF0000"/>
                </a:solidFill>
                <a:latin typeface="Times" panose="02020603050405020304" pitchFamily="18" charset="0"/>
                <a:hlinkClick r:id="rId9" tooltip="Statutes subch. II of ch. 229"/>
              </a:rPr>
              <a:t>II of </a:t>
            </a:r>
            <a:r>
              <a:rPr lang="en-US" sz="1400" b="1" dirty="0" err="1">
                <a:solidFill>
                  <a:srgbClr val="FF0000"/>
                </a:solidFill>
                <a:latin typeface="Times" panose="02020603050405020304" pitchFamily="18" charset="0"/>
                <a:hlinkClick r:id="rId9" tooltip="Statutes subch. II of ch. 229"/>
              </a:rPr>
              <a:t>ch.</a:t>
            </a:r>
            <a:r>
              <a:rPr lang="en-US" sz="1400" b="1" dirty="0">
                <a:solidFill>
                  <a:srgbClr val="FF0000"/>
                </a:solidFill>
                <a:latin typeface="Times" panose="02020603050405020304" pitchFamily="18" charset="0"/>
                <a:hlinkClick r:id="rId9" tooltip="Statutes subch. II of ch. 229"/>
              </a:rPr>
              <a:t> 229</a:t>
            </a:r>
            <a:r>
              <a:rPr lang="en-US" sz="1400" b="1" dirty="0">
                <a:solidFill>
                  <a:srgbClr val="FF0000"/>
                </a:solidFill>
                <a:latin typeface="Times" panose="02020603050405020304" pitchFamily="18" charset="0"/>
              </a:rPr>
              <a:t>, local professional baseball park district created under </a:t>
            </a:r>
            <a:r>
              <a:rPr lang="en-US" sz="1400" b="1" dirty="0" err="1">
                <a:solidFill>
                  <a:srgbClr val="FF0000"/>
                </a:solidFill>
                <a:latin typeface="Times" panose="02020603050405020304" pitchFamily="18" charset="0"/>
              </a:rPr>
              <a:t>subch</a:t>
            </a:r>
            <a:r>
              <a:rPr lang="en-US" sz="1400" b="1" dirty="0">
                <a:solidFill>
                  <a:srgbClr val="FF0000"/>
                </a:solidFill>
                <a:latin typeface="Times" panose="02020603050405020304" pitchFamily="18" charset="0"/>
              </a:rPr>
              <a:t>. </a:t>
            </a:r>
            <a:r>
              <a:rPr lang="en-US" sz="1400" b="1" dirty="0">
                <a:solidFill>
                  <a:srgbClr val="FF0000"/>
                </a:solidFill>
                <a:latin typeface="Times" panose="02020603050405020304" pitchFamily="18" charset="0"/>
                <a:hlinkClick r:id="rId10" tooltip="Statutes subch. III of ch. 229"/>
              </a:rPr>
              <a:t>III of </a:t>
            </a:r>
            <a:r>
              <a:rPr lang="en-US" sz="1400" b="1" dirty="0" err="1">
                <a:solidFill>
                  <a:srgbClr val="FF0000"/>
                </a:solidFill>
                <a:latin typeface="Times" panose="02020603050405020304" pitchFamily="18" charset="0"/>
                <a:hlinkClick r:id="rId10" tooltip="Statutes subch. III of ch. 229"/>
              </a:rPr>
              <a:t>ch.</a:t>
            </a:r>
            <a:r>
              <a:rPr lang="en-US" sz="1400" b="1" dirty="0">
                <a:solidFill>
                  <a:srgbClr val="FF0000"/>
                </a:solidFill>
                <a:latin typeface="Times" panose="02020603050405020304" pitchFamily="18" charset="0"/>
                <a:hlinkClick r:id="rId10" tooltip="Statutes subch. III of ch. 229"/>
              </a:rPr>
              <a:t> 229</a:t>
            </a:r>
            <a:r>
              <a:rPr lang="en-US" sz="1400" b="1" dirty="0">
                <a:solidFill>
                  <a:srgbClr val="FF0000"/>
                </a:solidFill>
                <a:latin typeface="Times" panose="02020603050405020304" pitchFamily="18" charset="0"/>
              </a:rPr>
              <a:t>, local professional football stadium district created under </a:t>
            </a:r>
            <a:r>
              <a:rPr lang="en-US" sz="1400" b="1" dirty="0" err="1">
                <a:solidFill>
                  <a:srgbClr val="FF0000"/>
                </a:solidFill>
                <a:latin typeface="Times" panose="02020603050405020304" pitchFamily="18" charset="0"/>
              </a:rPr>
              <a:t>subch</a:t>
            </a:r>
            <a:r>
              <a:rPr lang="en-US" sz="1400" b="1" dirty="0">
                <a:solidFill>
                  <a:srgbClr val="FF0000"/>
                </a:solidFill>
                <a:latin typeface="Times" panose="02020603050405020304" pitchFamily="18" charset="0"/>
              </a:rPr>
              <a:t>. </a:t>
            </a:r>
            <a:r>
              <a:rPr lang="en-US" sz="1400" b="1" dirty="0">
                <a:solidFill>
                  <a:srgbClr val="FF0000"/>
                </a:solidFill>
                <a:latin typeface="Times" panose="02020603050405020304" pitchFamily="18" charset="0"/>
                <a:hlinkClick r:id="rId11" tooltip="Statutes subch. IV of ch. 229"/>
              </a:rPr>
              <a:t>IV of </a:t>
            </a:r>
            <a:r>
              <a:rPr lang="en-US" sz="1400" b="1" dirty="0" err="1">
                <a:solidFill>
                  <a:srgbClr val="FF0000"/>
                </a:solidFill>
                <a:latin typeface="Times" panose="02020603050405020304" pitchFamily="18" charset="0"/>
                <a:hlinkClick r:id="rId11" tooltip="Statutes subch. IV of ch. 229"/>
              </a:rPr>
              <a:t>ch.</a:t>
            </a:r>
            <a:r>
              <a:rPr lang="en-US" sz="1400" b="1" dirty="0">
                <a:solidFill>
                  <a:srgbClr val="FF0000"/>
                </a:solidFill>
                <a:latin typeface="Times" panose="02020603050405020304" pitchFamily="18" charset="0"/>
                <a:hlinkClick r:id="rId11" tooltip="Statutes subch. IV of ch. 229"/>
              </a:rPr>
              <a:t> 229</a:t>
            </a:r>
            <a:r>
              <a:rPr lang="en-US" sz="1400" b="1" dirty="0">
                <a:solidFill>
                  <a:srgbClr val="FF0000"/>
                </a:solidFill>
                <a:latin typeface="Times" panose="02020603050405020304" pitchFamily="18" charset="0"/>
              </a:rPr>
              <a:t>, local cultural arts district created under </a:t>
            </a:r>
            <a:r>
              <a:rPr lang="en-US" sz="1400" b="1" dirty="0" err="1">
                <a:solidFill>
                  <a:srgbClr val="FF0000"/>
                </a:solidFill>
                <a:latin typeface="Times" panose="02020603050405020304" pitchFamily="18" charset="0"/>
              </a:rPr>
              <a:t>subch</a:t>
            </a:r>
            <a:r>
              <a:rPr lang="en-US" sz="1400" b="1" dirty="0">
                <a:solidFill>
                  <a:srgbClr val="FF0000"/>
                </a:solidFill>
                <a:latin typeface="Times" panose="02020603050405020304" pitchFamily="18" charset="0"/>
              </a:rPr>
              <a:t>. </a:t>
            </a:r>
            <a:r>
              <a:rPr lang="en-US" sz="1400" b="1" dirty="0">
                <a:solidFill>
                  <a:srgbClr val="FF0000"/>
                </a:solidFill>
                <a:latin typeface="Times" panose="02020603050405020304" pitchFamily="18" charset="0"/>
                <a:hlinkClick r:id="rId12" tooltip="Statutes subch. V of ch. 229"/>
              </a:rPr>
              <a:t>V of </a:t>
            </a:r>
            <a:r>
              <a:rPr lang="en-US" sz="1400" b="1" dirty="0" err="1">
                <a:solidFill>
                  <a:srgbClr val="FF0000"/>
                </a:solidFill>
                <a:latin typeface="Times" panose="02020603050405020304" pitchFamily="18" charset="0"/>
                <a:hlinkClick r:id="rId12" tooltip="Statutes subch. V of ch. 229"/>
              </a:rPr>
              <a:t>ch.</a:t>
            </a:r>
            <a:r>
              <a:rPr lang="en-US" sz="1400" b="1" dirty="0">
                <a:solidFill>
                  <a:srgbClr val="FF0000"/>
                </a:solidFill>
                <a:latin typeface="Times" panose="02020603050405020304" pitchFamily="18" charset="0"/>
                <a:hlinkClick r:id="rId12" tooltip="Statutes subch. V of ch. 229"/>
              </a:rPr>
              <a:t> 229</a:t>
            </a:r>
            <a:r>
              <a:rPr lang="en-US" sz="1400" b="1" i="1" dirty="0">
                <a:solidFill>
                  <a:srgbClr val="FF0000"/>
                </a:solidFill>
                <a:latin typeface="Times" panose="02020603050405020304" pitchFamily="18" charset="0"/>
              </a:rPr>
              <a:t>, long-term </a:t>
            </a:r>
            <a:r>
              <a:rPr lang="en-US" sz="1400" b="1" dirty="0">
                <a:solidFill>
                  <a:srgbClr val="FF0000"/>
                </a:solidFill>
                <a:latin typeface="Times" panose="02020603050405020304" pitchFamily="18" charset="0"/>
              </a:rPr>
              <a:t>care district under s. </a:t>
            </a:r>
            <a:r>
              <a:rPr lang="en-US" sz="1400" b="1" dirty="0">
                <a:solidFill>
                  <a:srgbClr val="FF0000"/>
                </a:solidFill>
                <a:latin typeface="Times" panose="02020603050405020304" pitchFamily="18" charset="0"/>
                <a:hlinkClick r:id="rId13" tooltip="Statutes 46.2895"/>
              </a:rPr>
              <a:t>46.2895</a:t>
            </a:r>
            <a:r>
              <a:rPr lang="en-US" sz="1400" b="1" dirty="0">
                <a:solidFill>
                  <a:srgbClr val="FF0000"/>
                </a:solidFill>
                <a:latin typeface="Times" panose="02020603050405020304" pitchFamily="18" charset="0"/>
              </a:rPr>
              <a:t>, water utility district, mosquito control district, municipal electric company, county or city transit commission, commission created by contract under this section, taxation district, regional planning commission, housing authority created under s. </a:t>
            </a:r>
            <a:r>
              <a:rPr lang="en-US" sz="1400" b="1" dirty="0">
                <a:solidFill>
                  <a:srgbClr val="FF0000"/>
                </a:solidFill>
                <a:latin typeface="Times" panose="02020603050405020304" pitchFamily="18" charset="0"/>
                <a:hlinkClick r:id="rId14" tooltip="Statutes 66.1201"/>
              </a:rPr>
              <a:t>66.1201</a:t>
            </a:r>
            <a:r>
              <a:rPr lang="en-US" sz="1400" b="1" dirty="0">
                <a:solidFill>
                  <a:srgbClr val="FF0000"/>
                </a:solidFill>
                <a:latin typeface="Times" panose="02020603050405020304" pitchFamily="18" charset="0"/>
              </a:rPr>
              <a:t>, redevelopment authority created under s. </a:t>
            </a:r>
            <a:r>
              <a:rPr lang="en-US" sz="1400" b="1" dirty="0">
                <a:solidFill>
                  <a:srgbClr val="FF0000"/>
                </a:solidFill>
                <a:latin typeface="Times" panose="02020603050405020304" pitchFamily="18" charset="0"/>
                <a:hlinkClick r:id="rId15" tooltip="Statutes 66.1333"/>
              </a:rPr>
              <a:t>66.1333</a:t>
            </a:r>
            <a:r>
              <a:rPr lang="en-US" sz="1400" b="1" dirty="0">
                <a:solidFill>
                  <a:srgbClr val="FF0000"/>
                </a:solidFill>
                <a:latin typeface="Times" panose="02020603050405020304" pitchFamily="18" charset="0"/>
              </a:rPr>
              <a:t>, community development authority created under s. </a:t>
            </a:r>
            <a:r>
              <a:rPr lang="en-US" sz="1400" b="1" dirty="0">
                <a:solidFill>
                  <a:srgbClr val="FF0000"/>
                </a:solidFill>
                <a:latin typeface="Times" panose="02020603050405020304" pitchFamily="18" charset="0"/>
                <a:hlinkClick r:id="rId16" tooltip="Statutes 66.1335"/>
              </a:rPr>
              <a:t>66.1335</a:t>
            </a:r>
            <a:r>
              <a:rPr lang="en-US" sz="1400" b="1" dirty="0">
                <a:solidFill>
                  <a:srgbClr val="FF0000"/>
                </a:solidFill>
                <a:latin typeface="Times" panose="02020603050405020304" pitchFamily="18" charset="0"/>
              </a:rPr>
              <a:t>, or city-county health department.</a:t>
            </a:r>
          </a:p>
          <a:p>
            <a:pPr lvl="0">
              <a:spcBef>
                <a:spcPts val="216"/>
              </a:spcBef>
              <a:spcAft>
                <a:spcPts val="216"/>
              </a:spcAft>
            </a:pPr>
            <a:r>
              <a:rPr lang="en-US" sz="1400" b="1" dirty="0">
                <a:solidFill>
                  <a:srgbClr val="000000"/>
                </a:solidFill>
                <a:latin typeface="Times" panose="02020603050405020304" pitchFamily="18" charset="0"/>
              </a:rPr>
              <a:t>(b)</a:t>
            </a:r>
            <a:r>
              <a:rPr lang="en-US" sz="1400" dirty="0">
                <a:solidFill>
                  <a:srgbClr val="000000"/>
                </a:solidFill>
                <a:latin typeface="Times" panose="02020603050405020304" pitchFamily="18" charset="0"/>
              </a:rPr>
              <a:t> If the purpose of the intergovernmental cooperation is the establishment of a joint transit commission, “municipality" means any city, village, town or county.</a:t>
            </a:r>
          </a:p>
          <a:p>
            <a:pPr lvl="0">
              <a:spcBef>
                <a:spcPts val="216"/>
              </a:spcBef>
              <a:spcAft>
                <a:spcPts val="216"/>
              </a:spcAft>
            </a:pPr>
            <a:r>
              <a:rPr lang="en-US" sz="1400" b="1" dirty="0">
                <a:solidFill>
                  <a:srgbClr val="000000"/>
                </a:solidFill>
                <a:latin typeface="Times" panose="02020603050405020304" pitchFamily="18" charset="0"/>
              </a:rPr>
              <a:t>(c)</a:t>
            </a:r>
            <a:r>
              <a:rPr lang="en-US" sz="1400" dirty="0">
                <a:solidFill>
                  <a:srgbClr val="000000"/>
                </a:solidFill>
                <a:latin typeface="Times" panose="02020603050405020304" pitchFamily="18" charset="0"/>
              </a:rPr>
              <a:t> For purposes of sub. </a:t>
            </a:r>
            <a:r>
              <a:rPr lang="en-US" sz="1400" dirty="0">
                <a:solidFill>
                  <a:srgbClr val="426986"/>
                </a:solidFill>
                <a:latin typeface="Times" panose="02020603050405020304" pitchFamily="18" charset="0"/>
                <a:hlinkClick r:id="rId17" tooltip="Statutes 66.0301(6)"/>
              </a:rPr>
              <a:t>(6)</a:t>
            </a:r>
            <a:r>
              <a:rPr lang="en-US" sz="1400" dirty="0">
                <a:solidFill>
                  <a:srgbClr val="000000"/>
                </a:solidFill>
                <a:latin typeface="Times" panose="02020603050405020304" pitchFamily="18" charset="0"/>
              </a:rPr>
              <a:t>, “municipality" means any city, village, or town.</a:t>
            </a:r>
          </a:p>
        </p:txBody>
      </p:sp>
    </p:spTree>
    <p:extLst>
      <p:ext uri="{BB962C8B-B14F-4D97-AF65-F5344CB8AC3E}">
        <p14:creationId xmlns:p14="http://schemas.microsoft.com/office/powerpoint/2010/main" val="3564931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2104" y="539019"/>
            <a:ext cx="10901092" cy="5078313"/>
          </a:xfrm>
          <a:prstGeom prst="rect">
            <a:avLst/>
          </a:prstGeom>
          <a:noFill/>
          <a:ln>
            <a:noFill/>
          </a:ln>
        </p:spPr>
        <p:txBody>
          <a:bodyPr wrap="square">
            <a:spAutoFit/>
          </a:bodyPr>
          <a:lstStyle/>
          <a:p>
            <a:r>
              <a:rPr lang="en-US" sz="1100" b="1" dirty="0">
                <a:solidFill>
                  <a:srgbClr val="000000"/>
                </a:solidFill>
                <a:latin typeface="Helvetica" panose="020B0604020202020204" pitchFamily="34" charset="0"/>
              </a:rPr>
              <a:t>(2) </a:t>
            </a:r>
            <a:r>
              <a:rPr lang="en-US" dirty="0">
                <a:solidFill>
                  <a:srgbClr val="000000"/>
                </a:solidFill>
                <a:latin typeface="Times" panose="02020603050405020304" pitchFamily="18" charset="0"/>
              </a:rPr>
              <a:t>Subject to s. </a:t>
            </a:r>
            <a:r>
              <a:rPr lang="en-US" dirty="0">
                <a:solidFill>
                  <a:srgbClr val="426986"/>
                </a:solidFill>
                <a:latin typeface="Times" panose="02020603050405020304" pitchFamily="18" charset="0"/>
                <a:hlinkClick r:id="rId3" tooltip="Statutes 59.794(2)"/>
              </a:rPr>
              <a:t>59.794 (2)</a:t>
            </a:r>
            <a:r>
              <a:rPr lang="en-US" dirty="0">
                <a:solidFill>
                  <a:srgbClr val="000000"/>
                </a:solidFill>
                <a:latin typeface="Times" panose="02020603050405020304" pitchFamily="18" charset="0"/>
              </a:rPr>
              <a:t>, </a:t>
            </a:r>
            <a:r>
              <a:rPr lang="en-US" dirty="0"/>
              <a:t>and in addition to the provisions of any other statutes specifically authorizing cooperation between municipalities, </a:t>
            </a:r>
            <a:r>
              <a:rPr lang="en-US" b="1" dirty="0">
                <a:solidFill>
                  <a:srgbClr val="FF0000"/>
                </a:solidFill>
              </a:rPr>
              <a:t>unless those statutes specifically exclude action under this section, any municipality may contract with other municipalities and with federally recognized Indian tribes and bands in this state, for the receipt or furnishing of services or the joint exercise of any power or duty required or authorized by law.</a:t>
            </a:r>
            <a:r>
              <a:rPr lang="en-US" dirty="0"/>
              <a:t> If municipal or tribal parties to a contract have varying powers or duties under the law, each may act under the contract to the extent of its lawful powers and duties. A contract under this subsection may bind the contracting parties for the length </a:t>
            </a:r>
            <a:r>
              <a:rPr lang="en-US" dirty="0">
                <a:solidFill>
                  <a:srgbClr val="000000"/>
                </a:solidFill>
                <a:latin typeface="Times" panose="02020603050405020304" pitchFamily="18" charset="0"/>
              </a:rPr>
              <a:t>of time specified in the contract. </a:t>
            </a:r>
            <a:r>
              <a:rPr lang="en-US" b="1" dirty="0">
                <a:solidFill>
                  <a:srgbClr val="FF0000"/>
                </a:solidFill>
                <a:latin typeface="Times" panose="02020603050405020304" pitchFamily="18" charset="0"/>
              </a:rPr>
              <a:t>This section shall be interpreted liberally in favor of cooperative action between municipalities and between municipalities and Indian tribes and bands in this state. If a municipality is required to establish or maintain an agency, department, commission, or any other office or position to carry out a municipal responsibility, and the municipality joins with another municipality by entering into an intergovernmental cooperation contract under this subsection to jointly carry out the responsibility, the jointly established or maintained agency, department, commission, or any other office or position to which the contract applies fulfills, subject to sub. </a:t>
            </a:r>
            <a:r>
              <a:rPr lang="en-US" b="1" dirty="0">
                <a:solidFill>
                  <a:srgbClr val="FF0000"/>
                </a:solidFill>
                <a:latin typeface="Times" panose="02020603050405020304" pitchFamily="18" charset="0"/>
                <a:hlinkClick r:id="rId4" tooltip="Statutes 66.0301(7)"/>
              </a:rPr>
              <a:t>(7)</a:t>
            </a:r>
            <a:r>
              <a:rPr lang="en-US" b="1" dirty="0">
                <a:solidFill>
                  <a:srgbClr val="FF0000"/>
                </a:solidFill>
                <a:latin typeface="Times" panose="02020603050405020304" pitchFamily="18" charset="0"/>
              </a:rPr>
              <a:t>, </a:t>
            </a:r>
            <a:r>
              <a:rPr lang="en-US" dirty="0">
                <a:solidFill>
                  <a:srgbClr val="000000"/>
                </a:solidFill>
                <a:latin typeface="Times" panose="02020603050405020304" pitchFamily="18" charset="0"/>
              </a:rPr>
              <a:t>the municipality's obligation to establish or maintain such entities or positions until the contract entered into under this subsection expires or is terminated by the parties. In addition, if 2 or more municipalities enter into an intergovernmental cooperation contract and create a commission under this section to jointly or regionally administer a function or project, the commission shall be considered, subject to sub. </a:t>
            </a:r>
            <a:r>
              <a:rPr lang="en-US" dirty="0">
                <a:solidFill>
                  <a:srgbClr val="426986"/>
                </a:solidFill>
                <a:latin typeface="Times" panose="02020603050405020304" pitchFamily="18" charset="0"/>
                <a:hlinkClick r:id="rId4" tooltip="Statutes 66.0301(7)"/>
              </a:rPr>
              <a:t>(7)</a:t>
            </a:r>
            <a:r>
              <a:rPr lang="en-US" dirty="0">
                <a:solidFill>
                  <a:srgbClr val="000000"/>
                </a:solidFill>
                <a:latin typeface="Times" panose="02020603050405020304" pitchFamily="18" charset="0"/>
              </a:rPr>
              <a:t>, to be a single entity that represents, and may act on behalf of, the joint interests of the signatories to the contract entered into under this section.</a:t>
            </a:r>
            <a:endParaRPr lang="en-US" dirty="0"/>
          </a:p>
        </p:txBody>
      </p:sp>
    </p:spTree>
    <p:extLst>
      <p:ext uri="{BB962C8B-B14F-4D97-AF65-F5344CB8AC3E}">
        <p14:creationId xmlns:p14="http://schemas.microsoft.com/office/powerpoint/2010/main" val="1778817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 </a:t>
                      </a:r>
                      <a:r>
                        <a:rPr lang="en-US" sz="2000" b="1" cap="all" dirty="0">
                          <a:solidFill>
                            <a:schemeClr val="tx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bRIDGE</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aID</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pROGRAMS</a:t>
                      </a:r>
                      <a:endParaRPr lang="en-US" sz="200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bg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bg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FEMA</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tx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2056882"/>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569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55548" y="1358384"/>
            <a:ext cx="10809171" cy="4278094"/>
          </a:xfrm>
          <a:prstGeom prst="rect">
            <a:avLst/>
          </a:prstGeom>
        </p:spPr>
        <p:txBody>
          <a:bodyPr wrap="square">
            <a:spAutoFit/>
          </a:bodyPr>
          <a:lstStyle/>
          <a:p>
            <a:pPr>
              <a:spcBef>
                <a:spcPts val="1224"/>
              </a:spcBef>
              <a:spcAft>
                <a:spcPts val="216"/>
              </a:spcAft>
            </a:pPr>
            <a:r>
              <a:rPr lang="en-US" b="1" dirty="0">
                <a:solidFill>
                  <a:srgbClr val="000000"/>
                </a:solidFill>
                <a:latin typeface="Helvetica" panose="020B0604020202020204" pitchFamily="34" charset="0"/>
              </a:rPr>
              <a:t>60.47  Public contracts and competitive bidding.</a:t>
            </a:r>
            <a:endParaRPr lang="en-US" dirty="0">
              <a:solidFill>
                <a:srgbClr val="000000"/>
              </a:solidFill>
              <a:latin typeface="Times" panose="02020603050405020304" pitchFamily="18" charset="0"/>
            </a:endParaRPr>
          </a:p>
          <a:p>
            <a:pPr>
              <a:spcBef>
                <a:spcPts val="216"/>
              </a:spcBef>
              <a:spcAft>
                <a:spcPts val="216"/>
              </a:spcAft>
            </a:pPr>
            <a:r>
              <a:rPr lang="en-US" b="1" dirty="0">
                <a:solidFill>
                  <a:srgbClr val="000000"/>
                </a:solidFill>
                <a:latin typeface="Helvetica" panose="020B0604020202020204" pitchFamily="34" charset="0"/>
              </a:rPr>
              <a:t>(1)  </a:t>
            </a:r>
            <a:r>
              <a:rPr lang="en-US" cap="small" dirty="0">
                <a:solidFill>
                  <a:srgbClr val="000000"/>
                </a:solidFill>
                <a:latin typeface="Times" panose="02020603050405020304" pitchFamily="18" charset="0"/>
              </a:rPr>
              <a:t>Definitions. </a:t>
            </a:r>
            <a:r>
              <a:rPr lang="en-US" dirty="0">
                <a:solidFill>
                  <a:srgbClr val="000000"/>
                </a:solidFill>
                <a:latin typeface="Times" panose="02020603050405020304" pitchFamily="18" charset="0"/>
              </a:rPr>
              <a:t>In this section:</a:t>
            </a:r>
          </a:p>
          <a:p>
            <a:pPr>
              <a:spcBef>
                <a:spcPts val="216"/>
              </a:spcBef>
              <a:spcAft>
                <a:spcPts val="216"/>
              </a:spcAft>
            </a:pPr>
            <a:r>
              <a:rPr lang="en-US" b="1" dirty="0">
                <a:solidFill>
                  <a:srgbClr val="000000"/>
                </a:solidFill>
                <a:latin typeface="Times" panose="02020603050405020304" pitchFamily="18" charset="0"/>
              </a:rPr>
              <a:t>(a)</a:t>
            </a:r>
            <a:r>
              <a:rPr lang="en-US" dirty="0">
                <a:solidFill>
                  <a:srgbClr val="000000"/>
                </a:solidFill>
                <a:latin typeface="Times" panose="02020603050405020304" pitchFamily="18" charset="0"/>
              </a:rPr>
              <a:t> “Public contract" means a contract for the construction, execution, repair, remodeling or improvement of any public work or building or for the furnishing of materials or supplies, with an estimated cost greater than $5,000.</a:t>
            </a:r>
          </a:p>
          <a:p>
            <a:pPr>
              <a:spcBef>
                <a:spcPts val="216"/>
              </a:spcBef>
              <a:spcAft>
                <a:spcPts val="216"/>
              </a:spcAft>
            </a:pPr>
            <a:r>
              <a:rPr lang="en-US" b="1" dirty="0">
                <a:solidFill>
                  <a:srgbClr val="000000"/>
                </a:solidFill>
                <a:latin typeface="Times" panose="02020603050405020304" pitchFamily="18" charset="0"/>
              </a:rPr>
              <a:t>(b)</a:t>
            </a:r>
            <a:r>
              <a:rPr lang="en-US" dirty="0">
                <a:solidFill>
                  <a:srgbClr val="000000"/>
                </a:solidFill>
                <a:latin typeface="Times" panose="02020603050405020304" pitchFamily="18" charset="0"/>
              </a:rPr>
              <a:t> “Responsible bidder" means a person who, in the judgment of the town board, is financially responsible and has the capacity and competence to faithfully and responsibly comply with the terms of the public contract.</a:t>
            </a:r>
          </a:p>
          <a:p>
            <a:pPr>
              <a:spcBef>
                <a:spcPts val="216"/>
              </a:spcBef>
              <a:spcAft>
                <a:spcPts val="216"/>
              </a:spcAft>
            </a:pPr>
            <a:r>
              <a:rPr lang="en-US" b="1" dirty="0">
                <a:solidFill>
                  <a:srgbClr val="000000"/>
                </a:solidFill>
                <a:latin typeface="Helvetica" panose="020B0604020202020204" pitchFamily="34" charset="0"/>
              </a:rPr>
              <a:t>(2) </a:t>
            </a:r>
            <a:r>
              <a:rPr lang="en-US" cap="small" dirty="0">
                <a:solidFill>
                  <a:srgbClr val="000000"/>
                </a:solidFill>
                <a:latin typeface="Times" panose="02020603050405020304" pitchFamily="18" charset="0"/>
              </a:rPr>
              <a:t>Notice; advertisement for bids. </a:t>
            </a:r>
            <a:r>
              <a:rPr lang="en-US" dirty="0">
                <a:solidFill>
                  <a:srgbClr val="000000"/>
                </a:solidFill>
                <a:latin typeface="Times" panose="02020603050405020304" pitchFamily="18" charset="0"/>
              </a:rPr>
              <a:t>Except as provided in subs. </a:t>
            </a:r>
            <a:r>
              <a:rPr lang="en-US" dirty="0">
                <a:solidFill>
                  <a:srgbClr val="426986"/>
                </a:solidFill>
                <a:latin typeface="Times" panose="02020603050405020304" pitchFamily="18" charset="0"/>
                <a:hlinkClick r:id="rId3" tooltip="Statutes 60.47(4)"/>
              </a:rPr>
              <a:t>(4)</a:t>
            </a:r>
            <a:r>
              <a:rPr lang="en-US" dirty="0">
                <a:solidFill>
                  <a:srgbClr val="000000"/>
                </a:solidFill>
                <a:latin typeface="Times" panose="02020603050405020304" pitchFamily="18" charset="0"/>
              </a:rPr>
              <a:t> and </a:t>
            </a:r>
            <a:r>
              <a:rPr lang="en-US" dirty="0">
                <a:solidFill>
                  <a:srgbClr val="426986"/>
                </a:solidFill>
                <a:latin typeface="Times" panose="02020603050405020304" pitchFamily="18" charset="0"/>
                <a:hlinkClick r:id="rId4" tooltip="Statutes 60.47(5)"/>
              </a:rPr>
              <a:t>(5)</a:t>
            </a:r>
            <a:r>
              <a:rPr lang="en-US" dirty="0">
                <a:solidFill>
                  <a:srgbClr val="000000"/>
                </a:solidFill>
                <a:latin typeface="Times" panose="02020603050405020304" pitchFamily="18" charset="0"/>
              </a:rPr>
              <a:t>:</a:t>
            </a:r>
          </a:p>
          <a:p>
            <a:pPr>
              <a:spcBef>
                <a:spcPts val="216"/>
              </a:spcBef>
              <a:spcAft>
                <a:spcPts val="216"/>
              </a:spcAft>
            </a:pPr>
            <a:r>
              <a:rPr lang="en-US" b="1" dirty="0">
                <a:solidFill>
                  <a:srgbClr val="000000"/>
                </a:solidFill>
                <a:latin typeface="Times" panose="02020603050405020304" pitchFamily="18" charset="0"/>
              </a:rPr>
              <a:t>(a)</a:t>
            </a:r>
            <a:r>
              <a:rPr lang="en-US" dirty="0">
                <a:solidFill>
                  <a:srgbClr val="000000"/>
                </a:solidFill>
                <a:latin typeface="Times" panose="02020603050405020304" pitchFamily="18" charset="0"/>
              </a:rPr>
              <a:t> No town may enter into a public contract with an estimated cost of more than $5,000 but not more than $25,000 unless the town board, or a town official or employee designated by the town board, gives a class 1 notice under </a:t>
            </a:r>
            <a:r>
              <a:rPr lang="en-US" dirty="0" err="1">
                <a:solidFill>
                  <a:srgbClr val="000000"/>
                </a:solidFill>
                <a:latin typeface="Times" panose="02020603050405020304" pitchFamily="18" charset="0"/>
              </a:rPr>
              <a:t>ch.</a:t>
            </a:r>
            <a:r>
              <a:rPr lang="en-US" dirty="0">
                <a:solidFill>
                  <a:srgbClr val="000000"/>
                </a:solidFill>
                <a:latin typeface="Times" panose="02020603050405020304" pitchFamily="18" charset="0"/>
              </a:rPr>
              <a:t> </a:t>
            </a:r>
            <a:r>
              <a:rPr lang="en-US" dirty="0">
                <a:solidFill>
                  <a:srgbClr val="426986"/>
                </a:solidFill>
                <a:latin typeface="Times" panose="02020603050405020304" pitchFamily="18" charset="0"/>
                <a:hlinkClick r:id="rId5" tooltip="Statutes ch. 985"/>
              </a:rPr>
              <a:t>985</a:t>
            </a:r>
            <a:r>
              <a:rPr lang="en-US" dirty="0">
                <a:solidFill>
                  <a:srgbClr val="000000"/>
                </a:solidFill>
                <a:latin typeface="Times" panose="02020603050405020304" pitchFamily="18" charset="0"/>
              </a:rPr>
              <a:t> before execution of that public contract.</a:t>
            </a:r>
          </a:p>
          <a:p>
            <a:pPr>
              <a:spcBef>
                <a:spcPts val="216"/>
              </a:spcBef>
              <a:spcAft>
                <a:spcPts val="216"/>
              </a:spcAft>
            </a:pPr>
            <a:r>
              <a:rPr lang="en-US" b="1" dirty="0">
                <a:solidFill>
                  <a:srgbClr val="000000"/>
                </a:solidFill>
                <a:latin typeface="Times" panose="02020603050405020304" pitchFamily="18" charset="0"/>
              </a:rPr>
              <a:t>(b)</a:t>
            </a:r>
            <a:r>
              <a:rPr lang="en-US" dirty="0">
                <a:solidFill>
                  <a:srgbClr val="000000"/>
                </a:solidFill>
                <a:latin typeface="Times" panose="02020603050405020304" pitchFamily="18" charset="0"/>
              </a:rPr>
              <a:t> No town may enter into a public contract with a value of more than $25,000 unless the town board, or a town official or employee designated by the town board, advertises for proposals to perform the terms of the public contract by publishing a class 2 notice under </a:t>
            </a:r>
            <a:r>
              <a:rPr lang="en-US" dirty="0" err="1">
                <a:solidFill>
                  <a:srgbClr val="000000"/>
                </a:solidFill>
                <a:latin typeface="Times" panose="02020603050405020304" pitchFamily="18" charset="0"/>
              </a:rPr>
              <a:t>ch.</a:t>
            </a:r>
            <a:r>
              <a:rPr lang="en-US" dirty="0">
                <a:solidFill>
                  <a:srgbClr val="000000"/>
                </a:solidFill>
                <a:latin typeface="Times" panose="02020603050405020304" pitchFamily="18" charset="0"/>
              </a:rPr>
              <a:t> </a:t>
            </a:r>
            <a:r>
              <a:rPr lang="en-US" dirty="0">
                <a:solidFill>
                  <a:srgbClr val="426986"/>
                </a:solidFill>
                <a:latin typeface="Times" panose="02020603050405020304" pitchFamily="18" charset="0"/>
                <a:hlinkClick r:id="rId5" tooltip="Statutes ch. 985"/>
              </a:rPr>
              <a:t>985</a:t>
            </a:r>
            <a:r>
              <a:rPr lang="en-US" dirty="0">
                <a:solidFill>
                  <a:srgbClr val="000000"/>
                </a:solidFill>
                <a:latin typeface="Times" panose="02020603050405020304" pitchFamily="18" charset="0"/>
              </a:rPr>
              <a:t>. The town board may provide for additional means of advertising for bids</a:t>
            </a:r>
            <a:r>
              <a:rPr lang="en-US" dirty="0" smtClean="0">
                <a:solidFill>
                  <a:srgbClr val="000000"/>
                </a:solidFill>
                <a:latin typeface="Times" panose="02020603050405020304" pitchFamily="18" charset="0"/>
              </a:rPr>
              <a:t>.</a:t>
            </a:r>
            <a:endParaRPr 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16001626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27772" y="1541263"/>
            <a:ext cx="10809171" cy="4124206"/>
          </a:xfrm>
          <a:prstGeom prst="rect">
            <a:avLst/>
          </a:prstGeom>
        </p:spPr>
        <p:txBody>
          <a:bodyPr wrap="square">
            <a:spAutoFit/>
          </a:bodyPr>
          <a:lstStyle/>
          <a:p>
            <a:pPr>
              <a:spcBef>
                <a:spcPts val="1224"/>
              </a:spcBef>
              <a:spcAft>
                <a:spcPts val="216"/>
              </a:spcAft>
            </a:pPr>
            <a:r>
              <a:rPr lang="en-US" b="1" dirty="0">
                <a:solidFill>
                  <a:srgbClr val="000000"/>
                </a:solidFill>
                <a:latin typeface="Helvetica" panose="020B0604020202020204" pitchFamily="34" charset="0"/>
              </a:rPr>
              <a:t>60.47  Public contracts and competitive bidding.</a:t>
            </a:r>
            <a:endParaRPr lang="en-US" dirty="0">
              <a:solidFill>
                <a:srgbClr val="000000"/>
              </a:solidFill>
              <a:latin typeface="Times" panose="02020603050405020304" pitchFamily="18" charset="0"/>
            </a:endParaRPr>
          </a:p>
          <a:p>
            <a:pPr>
              <a:spcBef>
                <a:spcPts val="216"/>
              </a:spcBef>
              <a:spcAft>
                <a:spcPts val="216"/>
              </a:spcAft>
            </a:pPr>
            <a:r>
              <a:rPr lang="en-US" b="1" dirty="0" smtClean="0">
                <a:solidFill>
                  <a:srgbClr val="000000"/>
                </a:solidFill>
                <a:latin typeface="Helvetica" panose="020B0604020202020204" pitchFamily="34" charset="0"/>
              </a:rPr>
              <a:t>(</a:t>
            </a:r>
            <a:r>
              <a:rPr lang="en-US" b="1" dirty="0">
                <a:solidFill>
                  <a:srgbClr val="000000"/>
                </a:solidFill>
                <a:latin typeface="Helvetica" panose="020B0604020202020204" pitchFamily="34" charset="0"/>
              </a:rPr>
              <a:t>3) </a:t>
            </a:r>
            <a:r>
              <a:rPr lang="en-US" cap="small" dirty="0">
                <a:solidFill>
                  <a:srgbClr val="000000"/>
                </a:solidFill>
                <a:latin typeface="Times" panose="02020603050405020304" pitchFamily="18" charset="0"/>
              </a:rPr>
              <a:t>Contracts to lowest responsible bidder. </a:t>
            </a:r>
            <a:r>
              <a:rPr lang="en-US" dirty="0">
                <a:solidFill>
                  <a:srgbClr val="000000"/>
                </a:solidFill>
                <a:latin typeface="Times" panose="02020603050405020304" pitchFamily="18" charset="0"/>
              </a:rPr>
              <a:t>The town board shall let a public contract for which advertising for proposals is required under sub. </a:t>
            </a:r>
            <a:r>
              <a:rPr lang="en-US" dirty="0">
                <a:solidFill>
                  <a:srgbClr val="426986"/>
                </a:solidFill>
                <a:latin typeface="Times" panose="02020603050405020304" pitchFamily="18" charset="0"/>
                <a:hlinkClick r:id="rId3" tooltip="Statutes 60.47(2)(b)"/>
              </a:rPr>
              <a:t>(2) (b)</a:t>
            </a:r>
            <a:r>
              <a:rPr lang="en-US" dirty="0">
                <a:solidFill>
                  <a:srgbClr val="000000"/>
                </a:solidFill>
                <a:latin typeface="Times" panose="02020603050405020304" pitchFamily="18" charset="0"/>
              </a:rPr>
              <a:t> to the lowest responsible bidder. Section </a:t>
            </a:r>
            <a:r>
              <a:rPr lang="en-US" dirty="0">
                <a:solidFill>
                  <a:srgbClr val="426986"/>
                </a:solidFill>
                <a:latin typeface="Times" panose="02020603050405020304" pitchFamily="18" charset="0"/>
                <a:hlinkClick r:id="rId4" tooltip="Statutes 66.0901"/>
              </a:rPr>
              <a:t>66.0901</a:t>
            </a:r>
            <a:r>
              <a:rPr lang="en-US" dirty="0">
                <a:solidFill>
                  <a:srgbClr val="000000"/>
                </a:solidFill>
                <a:latin typeface="Times" panose="02020603050405020304" pitchFamily="18" charset="0"/>
              </a:rPr>
              <a:t> applies to public contracts let under sub. </a:t>
            </a:r>
            <a:r>
              <a:rPr lang="en-US" dirty="0">
                <a:solidFill>
                  <a:srgbClr val="426986"/>
                </a:solidFill>
                <a:latin typeface="Times" panose="02020603050405020304" pitchFamily="18" charset="0"/>
                <a:hlinkClick r:id="rId3" tooltip="Statutes 60.47(2)(b)"/>
              </a:rPr>
              <a:t>(2) (b)</a:t>
            </a:r>
            <a:r>
              <a:rPr lang="en-US" dirty="0">
                <a:solidFill>
                  <a:srgbClr val="000000"/>
                </a:solidFill>
                <a:latin typeface="Times" panose="02020603050405020304" pitchFamily="18" charset="0"/>
              </a:rPr>
              <a:t>.</a:t>
            </a:r>
          </a:p>
          <a:p>
            <a:pPr>
              <a:spcBef>
                <a:spcPts val="216"/>
              </a:spcBef>
              <a:spcAft>
                <a:spcPts val="216"/>
              </a:spcAft>
            </a:pPr>
            <a:r>
              <a:rPr lang="en-US" sz="2400" b="1" dirty="0">
                <a:solidFill>
                  <a:srgbClr val="FF0000"/>
                </a:solidFill>
                <a:latin typeface="Helvetica" panose="020B0604020202020204" pitchFamily="34" charset="0"/>
              </a:rPr>
              <a:t>(4) </a:t>
            </a:r>
            <a:r>
              <a:rPr lang="en-US" sz="2400" b="1" cap="small" dirty="0">
                <a:solidFill>
                  <a:srgbClr val="FF0000"/>
                </a:solidFill>
                <a:latin typeface="Times" panose="02020603050405020304" pitchFamily="18" charset="0"/>
              </a:rPr>
              <a:t>Contracts with governmental entities. </a:t>
            </a:r>
            <a:r>
              <a:rPr lang="en-US" sz="2400" b="1" dirty="0">
                <a:solidFill>
                  <a:srgbClr val="FF0000"/>
                </a:solidFill>
                <a:latin typeface="Times" panose="02020603050405020304" pitchFamily="18" charset="0"/>
              </a:rPr>
              <a:t>This section does not apply to public contracts entered into by a town with a municipality, as defined under s. </a:t>
            </a:r>
            <a:r>
              <a:rPr lang="en-US" sz="2400" b="1" dirty="0">
                <a:solidFill>
                  <a:srgbClr val="FF0000"/>
                </a:solidFill>
                <a:latin typeface="Times" panose="02020603050405020304" pitchFamily="18" charset="0"/>
                <a:hlinkClick r:id="rId5" tooltip="Statutes 66.0301(1)(a)"/>
              </a:rPr>
              <a:t>66.0301 (1) (a)</a:t>
            </a:r>
            <a:r>
              <a:rPr lang="en-US" sz="2400" b="1" dirty="0">
                <a:solidFill>
                  <a:srgbClr val="FF0000"/>
                </a:solidFill>
                <a:latin typeface="Times" panose="02020603050405020304" pitchFamily="18" charset="0"/>
              </a:rPr>
              <a:t>.</a:t>
            </a:r>
          </a:p>
          <a:p>
            <a:pPr>
              <a:spcBef>
                <a:spcPts val="216"/>
              </a:spcBef>
              <a:spcAft>
                <a:spcPts val="216"/>
              </a:spcAft>
            </a:pPr>
            <a:r>
              <a:rPr lang="en-US" b="1" dirty="0">
                <a:solidFill>
                  <a:srgbClr val="000000"/>
                </a:solidFill>
                <a:latin typeface="Helvetica" panose="020B0604020202020204" pitchFamily="34" charset="0"/>
              </a:rPr>
              <a:t>(5) </a:t>
            </a:r>
            <a:r>
              <a:rPr lang="en-US" cap="small" dirty="0">
                <a:solidFill>
                  <a:srgbClr val="000000"/>
                </a:solidFill>
                <a:latin typeface="Times" panose="02020603050405020304" pitchFamily="18" charset="0"/>
              </a:rPr>
              <a:t>Exception for emergencies and donated materials and labor. </a:t>
            </a:r>
            <a:r>
              <a:rPr lang="en-US" dirty="0">
                <a:solidFill>
                  <a:srgbClr val="000000"/>
                </a:solidFill>
                <a:latin typeface="Times" panose="02020603050405020304" pitchFamily="18" charset="0"/>
              </a:rPr>
              <a:t>This section is optional with respect to public contracts for the repair and construction of public facilities when damage or threatened damage to the facility creates an emergency, as declared by resolution of the town board, that endangers the public health or welfare of the town. This subsection no longer applies when the town board declares that the emergency no longer exists. This section is optional with respect to a public contract if the materials related to the contract are donated or if the labor that is necessary to execute the public contract is provided by volunteers.</a:t>
            </a:r>
          </a:p>
        </p:txBody>
      </p:sp>
    </p:spTree>
    <p:extLst>
      <p:ext uri="{BB962C8B-B14F-4D97-AF65-F5344CB8AC3E}">
        <p14:creationId xmlns:p14="http://schemas.microsoft.com/office/powerpoint/2010/main" val="58483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536" y="1585921"/>
            <a:ext cx="9345168" cy="3642023"/>
          </a:xfrm>
          <a:prstGeom prst="rect">
            <a:avLst/>
          </a:prstGeom>
        </p:spPr>
        <p:txBody>
          <a:bodyPr wrap="square">
            <a:spAutoFit/>
          </a:bodyPr>
          <a:lstStyle/>
          <a:p>
            <a:pPr lvl="0">
              <a:spcBef>
                <a:spcPts val="1224"/>
              </a:spcBef>
              <a:spcAft>
                <a:spcPts val="216"/>
              </a:spcAft>
            </a:pPr>
            <a:r>
              <a:rPr lang="en-US" sz="3200" b="1" dirty="0">
                <a:solidFill>
                  <a:srgbClr val="FF0000"/>
                </a:solidFill>
                <a:latin typeface="Helvetica" panose="020B0604020202020204" pitchFamily="34" charset="0"/>
              </a:rPr>
              <a:t>66.0301  Intergovernmental cooperation.</a:t>
            </a:r>
            <a:endParaRPr lang="en-US" sz="3200" dirty="0">
              <a:solidFill>
                <a:srgbClr val="FF0000"/>
              </a:solidFill>
              <a:latin typeface="Times" panose="02020603050405020304" pitchFamily="18" charset="0"/>
            </a:endParaRPr>
          </a:p>
          <a:p>
            <a:pPr lvl="0">
              <a:spcBef>
                <a:spcPts val="216"/>
              </a:spcBef>
              <a:spcAft>
                <a:spcPts val="216"/>
              </a:spcAft>
            </a:pPr>
            <a:r>
              <a:rPr lang="en-US" sz="3200" b="1" dirty="0">
                <a:solidFill>
                  <a:srgbClr val="000000"/>
                </a:solidFill>
                <a:latin typeface="Helvetica" panose="020B0604020202020204" pitchFamily="34" charset="0"/>
              </a:rPr>
              <a:t>(1) </a:t>
            </a:r>
            <a:endParaRPr lang="en-US" sz="3200" dirty="0">
              <a:solidFill>
                <a:srgbClr val="000000"/>
              </a:solidFill>
              <a:latin typeface="Times" panose="02020603050405020304" pitchFamily="18" charset="0"/>
            </a:endParaRPr>
          </a:p>
          <a:p>
            <a:pPr lvl="0">
              <a:spcBef>
                <a:spcPts val="216"/>
              </a:spcBef>
              <a:spcAft>
                <a:spcPts val="216"/>
              </a:spcAft>
            </a:pPr>
            <a:r>
              <a:rPr lang="en-US" sz="3200" b="1" dirty="0">
                <a:solidFill>
                  <a:srgbClr val="000000"/>
                </a:solidFill>
                <a:latin typeface="Times" panose="02020603050405020304" pitchFamily="18" charset="0"/>
              </a:rPr>
              <a:t>(a)</a:t>
            </a:r>
            <a:r>
              <a:rPr lang="en-US" sz="3200" dirty="0">
                <a:solidFill>
                  <a:srgbClr val="000000"/>
                </a:solidFill>
                <a:latin typeface="Times" panose="02020603050405020304" pitchFamily="18" charset="0"/>
              </a:rPr>
              <a:t> Except as provided in pars. </a:t>
            </a:r>
            <a:r>
              <a:rPr lang="en-US" sz="3200" dirty="0">
                <a:solidFill>
                  <a:srgbClr val="426986"/>
                </a:solidFill>
                <a:latin typeface="Times" panose="02020603050405020304" pitchFamily="18" charset="0"/>
                <a:hlinkClick r:id="rId3" tooltip="Statutes 66.0301(1)(b)"/>
              </a:rPr>
              <a:t>(b)</a:t>
            </a:r>
            <a:r>
              <a:rPr lang="en-US" sz="3200" dirty="0">
                <a:solidFill>
                  <a:srgbClr val="000000"/>
                </a:solidFill>
                <a:latin typeface="Times" panose="02020603050405020304" pitchFamily="18" charset="0"/>
              </a:rPr>
              <a:t> and </a:t>
            </a:r>
            <a:r>
              <a:rPr lang="en-US" sz="3200" dirty="0">
                <a:solidFill>
                  <a:srgbClr val="426986"/>
                </a:solidFill>
                <a:latin typeface="Times" panose="02020603050405020304" pitchFamily="18" charset="0"/>
                <a:hlinkClick r:id="rId4" tooltip="Statutes 66.0301(1)(c)"/>
              </a:rPr>
              <a:t>(c)</a:t>
            </a:r>
            <a:r>
              <a:rPr lang="en-US" sz="3200" dirty="0">
                <a:solidFill>
                  <a:srgbClr val="000000"/>
                </a:solidFill>
                <a:latin typeface="Times" panose="02020603050405020304" pitchFamily="18" charset="0"/>
              </a:rPr>
              <a:t>, in this section </a:t>
            </a:r>
            <a:r>
              <a:rPr lang="en-US" sz="3200" b="1" dirty="0">
                <a:solidFill>
                  <a:srgbClr val="FF0000"/>
                </a:solidFill>
                <a:latin typeface="Times" panose="02020603050405020304" pitchFamily="18" charset="0"/>
              </a:rPr>
              <a:t>“municipality" means the state or any department or agency thereof, or any city, village, town, county, or school district, the opportunity schools and partnership programs </a:t>
            </a:r>
            <a:endParaRPr lang="en-US" sz="3200" dirty="0"/>
          </a:p>
        </p:txBody>
      </p:sp>
    </p:spTree>
    <p:extLst>
      <p:ext uri="{BB962C8B-B14F-4D97-AF65-F5344CB8AC3E}">
        <p14:creationId xmlns:p14="http://schemas.microsoft.com/office/powerpoint/2010/main" val="4384210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212979" y="1338898"/>
            <a:ext cx="12192000" cy="912762"/>
          </a:xfrm>
        </p:spPr>
        <p:txBody>
          <a:bodyPr/>
          <a:lstStyle/>
          <a:p>
            <a:pPr algn="ctr"/>
            <a:r>
              <a:rPr lang="en-US" b="1" u="sng" dirty="0" smtClean="0"/>
              <a:t>Bidding vs Contracting Questions</a:t>
            </a:r>
            <a:endParaRPr lang="en-US" b="1" u="sng" dirty="0"/>
          </a:p>
        </p:txBody>
      </p:sp>
      <p:sp>
        <p:nvSpPr>
          <p:cNvPr id="4" name="Rectangle 3"/>
          <p:cNvSpPr/>
          <p:nvPr/>
        </p:nvSpPr>
        <p:spPr>
          <a:xfrm>
            <a:off x="3904488" y="2706624"/>
            <a:ext cx="4160520" cy="2400657"/>
          </a:xfrm>
          <a:prstGeom prst="rect">
            <a:avLst/>
          </a:prstGeom>
          <a:noFill/>
        </p:spPr>
        <p:txBody>
          <a:bodyPr wrap="square" lIns="91440" tIns="45720" rIns="91440" bIns="45720">
            <a:spAutoFit/>
          </a:bodyPr>
          <a:lstStyle/>
          <a:p>
            <a:pPr algn="ctr"/>
            <a:r>
              <a:rPr lang="en-US" sz="15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SimSun" panose="02010609030101010101" pitchFamily="49" charset="-122"/>
                <a:ea typeface="NSimSun" panose="02010609030101010101" pitchFamily="49" charset="-122"/>
              </a:rPr>
              <a:t>?</a:t>
            </a:r>
            <a:endParaRPr lang="en-US" sz="15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1415185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99875566"/>
              </p:ext>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 </a:t>
                      </a:r>
                      <a:r>
                        <a:rPr lang="en-US" sz="2000" b="1" cap="all" dirty="0">
                          <a:solidFill>
                            <a:schemeClr val="tx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bRIDGE</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aID</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pROGRAMS</a:t>
                      </a:r>
                      <a:endParaRPr lang="en-US" sz="200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EFMA</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tx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bg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bg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bg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4921601"/>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2759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fontScale="90000"/>
          </a:bodyPr>
          <a:lstStyle/>
          <a:p>
            <a:pPr algn="ctr"/>
            <a:r>
              <a:rPr lang="en-US" b="1" dirty="0" smtClean="0"/>
              <a:t>Consider the Highway Services and Experience for your pavement and R/W Maintenance!</a:t>
            </a:r>
            <a:endParaRPr lang="en-US" b="1" dirty="0"/>
          </a:p>
        </p:txBody>
      </p:sp>
      <p:sp>
        <p:nvSpPr>
          <p:cNvPr id="4" name="Text Placeholder 3"/>
          <p:cNvSpPr>
            <a:spLocks noGrp="1"/>
          </p:cNvSpPr>
          <p:nvPr>
            <p:ph type="body" idx="1"/>
          </p:nvPr>
        </p:nvSpPr>
        <p:spPr/>
        <p:txBody>
          <a:bodyPr/>
          <a:lstStyle/>
          <a:p>
            <a:pPr algn="ctr"/>
            <a:endParaRPr lang="en-US" b="1" dirty="0" smtClean="0"/>
          </a:p>
          <a:p>
            <a:pPr algn="ctr"/>
            <a:r>
              <a:rPr lang="en-US" b="1" i="1" dirty="0" smtClean="0">
                <a:solidFill>
                  <a:schemeClr val="tx1"/>
                </a:solidFill>
                <a:latin typeface="+mn-lt"/>
              </a:rPr>
              <a:t>B</a:t>
            </a:r>
            <a:r>
              <a:rPr lang="en-US" b="1" i="1" cap="none" dirty="0" smtClean="0">
                <a:solidFill>
                  <a:schemeClr val="tx1"/>
                </a:solidFill>
                <a:latin typeface="+mn-lt"/>
              </a:rPr>
              <a:t>randon </a:t>
            </a:r>
            <a:r>
              <a:rPr lang="en-US" b="1" i="1" cap="none" dirty="0" err="1" smtClean="0">
                <a:solidFill>
                  <a:schemeClr val="tx1"/>
                </a:solidFill>
                <a:latin typeface="+mn-lt"/>
              </a:rPr>
              <a:t>Dammann</a:t>
            </a:r>
            <a:r>
              <a:rPr lang="en-US" b="1" i="1" cap="none" dirty="0" smtClean="0">
                <a:solidFill>
                  <a:schemeClr val="tx1"/>
                </a:solidFill>
                <a:latin typeface="+mn-lt"/>
              </a:rPr>
              <a:t> &amp; Randy Kundinger, Patrol Supervisors</a:t>
            </a:r>
            <a:endParaRPr lang="en-US" b="1" i="1" dirty="0">
              <a:solidFill>
                <a:schemeClr val="tx1"/>
              </a:solidFill>
              <a:latin typeface="+mn-lt"/>
            </a:endParaRPr>
          </a:p>
        </p:txBody>
      </p:sp>
    </p:spTree>
    <p:extLst>
      <p:ext uri="{BB962C8B-B14F-4D97-AF65-F5344CB8AC3E}">
        <p14:creationId xmlns:p14="http://schemas.microsoft.com/office/powerpoint/2010/main" val="19734428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212979" y="1338898"/>
            <a:ext cx="11436477" cy="912762"/>
          </a:xfrm>
        </p:spPr>
        <p:txBody>
          <a:bodyPr/>
          <a:lstStyle/>
          <a:p>
            <a:pPr algn="ctr"/>
            <a:r>
              <a:rPr lang="en-US" b="1" u="sng" dirty="0" smtClean="0"/>
              <a:t>ANY Questions</a:t>
            </a:r>
            <a:endParaRPr lang="en-US" b="1" u="sng" dirty="0"/>
          </a:p>
        </p:txBody>
      </p:sp>
      <p:sp>
        <p:nvSpPr>
          <p:cNvPr id="4" name="Rectangle 3"/>
          <p:cNvSpPr/>
          <p:nvPr/>
        </p:nvSpPr>
        <p:spPr>
          <a:xfrm>
            <a:off x="3904488" y="2706624"/>
            <a:ext cx="4160520" cy="2400657"/>
          </a:xfrm>
          <a:prstGeom prst="rect">
            <a:avLst/>
          </a:prstGeom>
          <a:noFill/>
        </p:spPr>
        <p:txBody>
          <a:bodyPr wrap="square" lIns="91440" tIns="45720" rIns="91440" bIns="45720">
            <a:spAutoFit/>
          </a:bodyPr>
          <a:lstStyle/>
          <a:p>
            <a:pPr algn="ctr"/>
            <a:r>
              <a:rPr lang="en-US" sz="15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SimSun" panose="02010609030101010101" pitchFamily="49" charset="-122"/>
                <a:ea typeface="NSimSun" panose="02010609030101010101" pitchFamily="49" charset="-122"/>
              </a:rPr>
              <a:t>?</a:t>
            </a:r>
            <a:endParaRPr lang="en-US" sz="15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2106337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212979" y="1338898"/>
            <a:ext cx="11335893" cy="912762"/>
          </a:xfrm>
        </p:spPr>
        <p:txBody>
          <a:bodyPr/>
          <a:lstStyle/>
          <a:p>
            <a:pPr algn="ctr"/>
            <a:r>
              <a:rPr lang="en-US" b="1" u="sng" dirty="0" smtClean="0"/>
              <a:t>THANK YOU!</a:t>
            </a:r>
            <a:endParaRPr lang="en-US" b="1" u="sng" dirty="0"/>
          </a:p>
        </p:txBody>
      </p:sp>
      <p:sp>
        <p:nvSpPr>
          <p:cNvPr id="4" name="Rectangle 3"/>
          <p:cNvSpPr/>
          <p:nvPr/>
        </p:nvSpPr>
        <p:spPr>
          <a:xfrm>
            <a:off x="3968496" y="2797879"/>
            <a:ext cx="4160520" cy="2400657"/>
          </a:xfrm>
          <a:prstGeom prst="rect">
            <a:avLst/>
          </a:prstGeom>
          <a:noFill/>
        </p:spPr>
        <p:txBody>
          <a:bodyPr wrap="square" lIns="91440" tIns="45720" rIns="91440" bIns="45720">
            <a:spAutoFit/>
          </a:bodyPr>
          <a:lstStyle/>
          <a:p>
            <a:pPr algn="ctr"/>
            <a:r>
              <a:rPr lang="en-US" sz="15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SimSun" panose="02010609030101010101" pitchFamily="49" charset="-122"/>
                <a:ea typeface="NSimSun" panose="02010609030101010101" pitchFamily="49" charset="-122"/>
              </a:rPr>
              <a:t>?</a:t>
            </a:r>
            <a:endParaRPr lang="en-US" sz="15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740673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 </a:t>
                      </a:r>
                      <a:r>
                        <a:rPr lang="en-US" sz="2000" b="1" cap="all" dirty="0">
                          <a:solidFill>
                            <a:schemeClr val="tx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bRIDGE</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aID</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pROGRAMS</a:t>
                      </a:r>
                      <a:endParaRPr lang="en-US" sz="200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bg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bg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FEMA</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tx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2844757"/>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572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93718155"/>
              </p:ext>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 </a:t>
                      </a:r>
                      <a:r>
                        <a:rPr lang="en-US" sz="2000" b="1" cap="all" dirty="0">
                          <a:solidFill>
                            <a:schemeClr val="tx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bRIDGE</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aID</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pROGRAMS</a:t>
                      </a:r>
                      <a:endParaRPr lang="en-US" sz="200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bg1"/>
                          </a:solidFill>
                          <a:effectLst/>
                          <a:latin typeface="Corbel" panose="020B0503020204020204" pitchFamily="34" charset="0"/>
                          <a:ea typeface="SimHei"/>
                          <a:cs typeface="Times New Roman" panose="02020603050405020304" pitchFamily="18" charset="0"/>
                        </a:rPr>
                        <a:t>FEMA</a:t>
                      </a:r>
                      <a:endParaRPr lang="en-US" sz="2000" b="1" cap="all" dirty="0">
                        <a:solidFill>
                          <a:schemeClr val="bg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tx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3614778"/>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331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76105453"/>
              </p:ext>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 </a:t>
                      </a:r>
                      <a:r>
                        <a:rPr lang="en-US" sz="2000" b="1" cap="all" dirty="0">
                          <a:solidFill>
                            <a:schemeClr val="tx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bRIDGE</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aID</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pROGRAMS</a:t>
                      </a:r>
                      <a:endParaRPr lang="en-US" sz="200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FEMA</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bg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bg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4287537"/>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52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cap="all" dirty="0" err="1"/>
              <a:t>february</a:t>
            </a:r>
            <a:r>
              <a:rPr lang="en-US" cap="all" dirty="0"/>
              <a:t> 23, 2023</a:t>
            </a:r>
          </a:p>
          <a:p>
            <a:r>
              <a:rPr lang="en-US" cap="all" dirty="0"/>
              <a:t>local roads forum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7049" y="283785"/>
            <a:ext cx="6384798" cy="5212080"/>
          </a:xfrm>
          <a:prstGeom prst="rect">
            <a:avLst/>
          </a:prstGeom>
          <a:noFill/>
          <a:ln>
            <a:noFill/>
          </a:ln>
        </p:spPr>
      </p:pic>
      <p:pic>
        <p:nvPicPr>
          <p:cNvPr id="5" name="Picture 4"/>
          <p:cNvPicPr>
            <a:picLocks noChangeAspect="1"/>
          </p:cNvPicPr>
          <p:nvPr/>
        </p:nvPicPr>
        <p:blipFill>
          <a:blip r:embed="rId3"/>
          <a:stretch>
            <a:fillRect/>
          </a:stretch>
        </p:blipFill>
        <p:spPr>
          <a:xfrm>
            <a:off x="2928887" y="5370737"/>
            <a:ext cx="6873240" cy="1213104"/>
          </a:xfrm>
          <a:prstGeom prst="rect">
            <a:avLst/>
          </a:prstGeom>
        </p:spPr>
      </p:pic>
      <p:graphicFrame>
        <p:nvGraphicFramePr>
          <p:cNvPr id="6" name="Table 5"/>
          <p:cNvGraphicFramePr>
            <a:graphicFrameLocks noGrp="1"/>
          </p:cNvGraphicFramePr>
          <p:nvPr>
            <p:extLst/>
          </p:nvPr>
        </p:nvGraphicFramePr>
        <p:xfrm>
          <a:off x="7534105" y="283785"/>
          <a:ext cx="3987335" cy="5212080"/>
        </p:xfrm>
        <a:graphic>
          <a:graphicData uri="http://schemas.openxmlformats.org/drawingml/2006/table">
            <a:tbl>
              <a:tblPr firstRow="1" firstCol="1" bandRow="1"/>
              <a:tblGrid>
                <a:gridCol w="3987335">
                  <a:extLst>
                    <a:ext uri="{9D8B030D-6E8A-4147-A177-3AD203B41FA5}">
                      <a16:colId xmlns:a16="http://schemas.microsoft.com/office/drawing/2014/main" val="530986663"/>
                    </a:ext>
                  </a:extLst>
                </a:gridCol>
              </a:tblGrid>
              <a:tr h="5212080">
                <a:tc>
                  <a:txBody>
                    <a:bodyPr/>
                    <a:lstStyle/>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Introductions</a:t>
                      </a:r>
                    </a:p>
                    <a:p>
                      <a:pPr marL="182880" marR="0" indent="0" algn="l">
                        <a:lnSpc>
                          <a:spcPts val="2000"/>
                        </a:lnSpc>
                        <a:spcBef>
                          <a:spcPts val="2000"/>
                        </a:spcBef>
                        <a:spcAft>
                          <a:spcPts val="2000"/>
                        </a:spcAft>
                      </a:pP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rOAD</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 </a:t>
                      </a:r>
                      <a:r>
                        <a:rPr lang="en-US" sz="2000" b="1" cap="all" dirty="0">
                          <a:solidFill>
                            <a:schemeClr val="tx1"/>
                          </a:solidFill>
                          <a:effectLst/>
                          <a:latin typeface="Corbel" panose="020B0503020204020204" pitchFamily="34" charset="0"/>
                          <a:ea typeface="SimHei"/>
                          <a:cs typeface="Times New Roman" panose="02020603050405020304" pitchFamily="18" charset="0"/>
                        </a:rPr>
                        <a:t>AND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bRIDGE</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a:solidFill>
                            <a:schemeClr val="tx1"/>
                          </a:solidFill>
                          <a:effectLst/>
                          <a:latin typeface="Corbel" panose="020B0503020204020204" pitchFamily="34" charset="0"/>
                          <a:ea typeface="SimHei"/>
                          <a:cs typeface="Times New Roman" panose="02020603050405020304" pitchFamily="18" charset="0"/>
                        </a:rPr>
                        <a:t>aID</a:t>
                      </a:r>
                      <a:r>
                        <a:rPr lang="en-US" sz="2000" b="1" cap="all" dirty="0">
                          <a:solidFill>
                            <a:schemeClr val="tx1"/>
                          </a:solidFill>
                          <a:effectLst/>
                          <a:latin typeface="Corbel" panose="020B0503020204020204" pitchFamily="34" charset="0"/>
                          <a:ea typeface="SimHei"/>
                          <a:cs typeface="Times New Roman" panose="02020603050405020304" pitchFamily="18" charset="0"/>
                        </a:rPr>
                        <a:t> </a:t>
                      </a:r>
                      <a:r>
                        <a:rPr lang="en-US" sz="2000" b="1" cap="all" dirty="0" err="1" smtClean="0">
                          <a:solidFill>
                            <a:schemeClr val="tx1"/>
                          </a:solidFill>
                          <a:effectLst/>
                          <a:latin typeface="Corbel" panose="020B0503020204020204" pitchFamily="34" charset="0"/>
                          <a:ea typeface="SimHei"/>
                          <a:cs typeface="Times New Roman" panose="02020603050405020304" pitchFamily="18" charset="0"/>
                        </a:rPr>
                        <a:t>pROGRAMS</a:t>
                      </a:r>
                      <a:endParaRPr lang="en-US" sz="200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tx1"/>
                          </a:solidFill>
                          <a:effectLst/>
                          <a:latin typeface="Corbel" panose="020B0503020204020204" pitchFamily="34" charset="0"/>
                          <a:ea typeface="SimHei"/>
                          <a:cs typeface="Times New Roman" panose="02020603050405020304" pitchFamily="18" charset="0"/>
                        </a:rPr>
                        <a:t>Shop </a:t>
                      </a: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Services</a:t>
                      </a: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Lunch</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2000"/>
                        </a:spcBef>
                        <a:spcAft>
                          <a:spcPts val="2000"/>
                        </a:spcAft>
                      </a:pPr>
                      <a:r>
                        <a:rPr lang="en-US" sz="2000" b="1" cap="all" dirty="0" smtClean="0">
                          <a:solidFill>
                            <a:schemeClr val="tx1"/>
                          </a:solidFill>
                          <a:effectLst/>
                          <a:latin typeface="Corbel" panose="020B0503020204020204" pitchFamily="34" charset="0"/>
                          <a:ea typeface="SimHei"/>
                          <a:cs typeface="Times New Roman" panose="02020603050405020304" pitchFamily="18" charset="0"/>
                        </a:rPr>
                        <a:t>EFMA</a:t>
                      </a:r>
                      <a:endParaRPr lang="en-US" sz="2000" b="1" cap="all" dirty="0">
                        <a:solidFill>
                          <a:schemeClr val="tx1"/>
                        </a:solidFill>
                        <a:effectLst/>
                        <a:latin typeface="Corbel" panose="020B0503020204020204" pitchFamily="34" charset="0"/>
                        <a:ea typeface="SimHei"/>
                        <a:cs typeface="Times New Roman" panose="02020603050405020304" pitchFamily="18" charset="0"/>
                      </a:endParaRPr>
                    </a:p>
                    <a:p>
                      <a:pPr marL="182880" marR="0" indent="0" algn="l">
                        <a:lnSpc>
                          <a:spcPts val="2000"/>
                        </a:lnSpc>
                        <a:spcBef>
                          <a:spcPts val="0"/>
                        </a:spcBef>
                        <a:spcAft>
                          <a:spcPts val="0"/>
                        </a:spcAft>
                      </a:pPr>
                      <a:r>
                        <a:rPr lang="en-US" sz="2000" b="1" cap="all" baseline="0" dirty="0" smtClean="0">
                          <a:solidFill>
                            <a:schemeClr val="tx1"/>
                          </a:solidFill>
                          <a:effectLst/>
                          <a:latin typeface="Corbel" panose="020B0503020204020204" pitchFamily="34" charset="0"/>
                          <a:ea typeface="SimSun" panose="02010600030101010101" pitchFamily="2" charset="-122"/>
                          <a:cs typeface="Times New Roman" panose="02020603050405020304" pitchFamily="18" charset="0"/>
                        </a:rPr>
                        <a:t>Bidding vs. Contracting Directly with the County</a:t>
                      </a:r>
                      <a:endParaRPr lang="en-US" sz="2000" b="1" cap="all" baseline="0" dirty="0">
                        <a:solidFill>
                          <a:schemeClr val="tx1"/>
                        </a:solidFill>
                        <a:effectLst/>
                        <a:latin typeface="Corbel" panose="020B0503020204020204" pitchFamily="34" charset="0"/>
                        <a:ea typeface="SimSun" panose="02010600030101010101" pitchFamily="2" charset="-122"/>
                        <a:cs typeface="Times New Roman" panose="02020603050405020304" pitchFamily="18" charset="0"/>
                      </a:endParaRPr>
                    </a:p>
                    <a:p>
                      <a:pPr marL="182880" marR="0" indent="0" algn="l">
                        <a:lnSpc>
                          <a:spcPts val="2000"/>
                        </a:lnSpc>
                        <a:spcBef>
                          <a:spcPts val="2000"/>
                        </a:spcBef>
                        <a:spcAft>
                          <a:spcPts val="2000"/>
                        </a:spcAft>
                      </a:pPr>
                      <a:r>
                        <a:rPr lang="en-US" sz="2000" b="1" cap="all" dirty="0">
                          <a:solidFill>
                            <a:schemeClr val="bg1"/>
                          </a:solidFill>
                          <a:effectLst/>
                          <a:latin typeface="Corbel" panose="020B0503020204020204" pitchFamily="34" charset="0"/>
                          <a:ea typeface="SimHei"/>
                          <a:cs typeface="Times New Roman" panose="02020603050405020304" pitchFamily="18" charset="0"/>
                        </a:rPr>
                        <a:t>Pavement </a:t>
                      </a:r>
                      <a:r>
                        <a:rPr lang="en-US" sz="2000" b="1" cap="all" dirty="0" smtClean="0">
                          <a:solidFill>
                            <a:schemeClr val="bg1"/>
                          </a:solidFill>
                          <a:effectLst/>
                          <a:latin typeface="Corbel" panose="020B0503020204020204" pitchFamily="34" charset="0"/>
                          <a:ea typeface="SimHei"/>
                          <a:cs typeface="Times New Roman" panose="02020603050405020304" pitchFamily="18" charset="0"/>
                        </a:rPr>
                        <a:t>Maintenance</a:t>
                      </a:r>
                      <a:endParaRPr lang="en-US" sz="2000" b="1" cap="all" dirty="0">
                        <a:solidFill>
                          <a:schemeClr val="bg1"/>
                        </a:solidFill>
                        <a:effectLst/>
                        <a:latin typeface="Corbel" panose="020B0503020204020204" pitchFamily="34" charset="0"/>
                        <a:ea typeface="SimHei"/>
                        <a:cs typeface="Times New Roman" panose="02020603050405020304" pitchFamily="18" charset="0"/>
                      </a:endParaRPr>
                    </a:p>
                  </a:txBody>
                  <a:tcPr marL="116036" marR="116036" marT="0" marB="0" anchor="ctr">
                    <a:lnL>
                      <a:noFill/>
                    </a:lnL>
                    <a:lnR>
                      <a:noFill/>
                    </a:lnR>
                    <a:lnT>
                      <a:noFill/>
                    </a:lnT>
                    <a:lnB>
                      <a:noFill/>
                    </a:lnB>
                    <a:solidFill>
                      <a:srgbClr val="007B73"/>
                    </a:solidFill>
                  </a:tcPr>
                </a:tc>
                <a:extLst>
                  <a:ext uri="{0D108BD9-81ED-4DB2-BD59-A6C34878D82A}">
                    <a16:rowId xmlns:a16="http://schemas.microsoft.com/office/drawing/2014/main" val="4790412"/>
                  </a:ext>
                </a:extLst>
              </a:tr>
            </a:tbl>
          </a:graphicData>
        </a:graphic>
      </p:graphicFrame>
      <p:sp>
        <p:nvSpPr>
          <p:cNvPr id="2" name="Right Arrow 1"/>
          <p:cNvSpPr/>
          <p:nvPr/>
        </p:nvSpPr>
        <p:spPr>
          <a:xfrm>
            <a:off x="6273195" y="4921601"/>
            <a:ext cx="1260910" cy="625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543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4756"/>
            <a:ext cx="1911096" cy="1113244"/>
          </a:xfrm>
          <a:prstGeom prst="roundRect">
            <a:avLst>
              <a:gd name="adj" fmla="val 0"/>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3217471137"/>
              </p:ext>
            </p:extLst>
          </p:nvPr>
        </p:nvGraphicFramePr>
        <p:xfrm>
          <a:off x="2692400" y="1333500"/>
          <a:ext cx="7124700" cy="4804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a:spLocks noChangeAspect="1"/>
          </p:cNvSpPr>
          <p:nvPr/>
        </p:nvSpPr>
        <p:spPr>
          <a:xfrm>
            <a:off x="1" y="0"/>
            <a:ext cx="12161520" cy="17543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00"/>
                </a:solidFill>
                <a:effectLst/>
                <a:uLnTx/>
                <a:uFillTx/>
                <a:latin typeface="Calibri" panose="020F0502020204030204"/>
                <a:ea typeface="+mn-ea"/>
                <a:cs typeface="+mn-cs"/>
              </a:rPr>
              <a:t>Introduction of Highway Dept Staff</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850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503</TotalTime>
  <Words>2273</Words>
  <Application>Microsoft Office PowerPoint</Application>
  <PresentationFormat>Widescreen</PresentationFormat>
  <Paragraphs>268</Paragraphs>
  <Slides>47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47</vt:i4>
      </vt:variant>
    </vt:vector>
  </HeadingPairs>
  <TitlesOfParts>
    <vt:vector size="59" baseType="lpstr">
      <vt:lpstr>NSimSun</vt:lpstr>
      <vt:lpstr>SimSun</vt:lpstr>
      <vt:lpstr>Arial</vt:lpstr>
      <vt:lpstr>Calibri</vt:lpstr>
      <vt:lpstr>Calibri Light</vt:lpstr>
      <vt:lpstr>Corbel</vt:lpstr>
      <vt:lpstr>Helvetica</vt:lpstr>
      <vt:lpstr>SimHei</vt:lpstr>
      <vt:lpstr>Times</vt:lpstr>
      <vt:lpstr>Times New Roman</vt:lpstr>
      <vt:lpstr>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Programs for Municipalities/Towns</vt:lpstr>
      <vt:lpstr>PowerPoint Presentation</vt:lpstr>
      <vt:lpstr>PowerPoint Presentation</vt:lpstr>
      <vt:lpstr>PowerPoint Presentation</vt:lpstr>
      <vt:lpstr>PowerPoint Presentation</vt:lpstr>
      <vt:lpstr>PowerPoint Presentation</vt:lpstr>
      <vt:lpstr>Consider the Highway Maintenance Shop for your equipment repairs and service!</vt:lpstr>
      <vt:lpstr>PowerPoint Presentation</vt:lpstr>
      <vt:lpstr>PowerPoint Presentation</vt:lpstr>
      <vt:lpstr>DDA Claims</vt:lpstr>
      <vt:lpstr>Eligibility </vt:lpstr>
      <vt:lpstr>Qualified Roadway</vt:lpstr>
      <vt:lpstr>What we pay for</vt:lpstr>
      <vt:lpstr>Related Items we would pay for</vt:lpstr>
      <vt:lpstr>Probably wouldn’t pay for this</vt:lpstr>
      <vt:lpstr>How much we pay for</vt:lpstr>
      <vt:lpstr>Timeline</vt:lpstr>
      <vt:lpstr>Documentation </vt:lpstr>
      <vt:lpstr>Picture discussion </vt:lpstr>
      <vt:lpstr>PowerPoint Presentation</vt:lpstr>
      <vt:lpstr>Wrap up/Questions/Comments</vt:lpstr>
      <vt:lpstr>PowerPoint Presentation</vt:lpstr>
      <vt:lpstr>Bidding vs Contracting with Highway Dept.</vt:lpstr>
      <vt:lpstr>Bidding vs Contracting with Highway Dept.</vt:lpstr>
      <vt:lpstr>PowerPoint Presentation</vt:lpstr>
      <vt:lpstr>PowerPoint Presentation</vt:lpstr>
      <vt:lpstr>PowerPoint Presentation</vt:lpstr>
      <vt:lpstr>PowerPoint Presentation</vt:lpstr>
      <vt:lpstr>Bidding vs Contracting Questions</vt:lpstr>
      <vt:lpstr>PowerPoint Presentation</vt:lpstr>
      <vt:lpstr>Consider the Highway Services and Experience for your pavement and R/W Maintenance!</vt:lpstr>
      <vt:lpstr>ANY Questions</vt:lpstr>
      <vt:lpstr>THANK YOU!</vt:lpstr>
    </vt:vector>
  </TitlesOfParts>
  <Company>County of 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Roland Hawk</dc:creator>
  <cp:lastModifiedBy>Rachel Krause</cp:lastModifiedBy>
  <cp:revision>28</cp:revision>
  <dcterms:created xsi:type="dcterms:W3CDTF">2023-03-05T03:55:19Z</dcterms:created>
  <dcterms:modified xsi:type="dcterms:W3CDTF">2023-03-16T18:07:37Z</dcterms:modified>
</cp:coreProperties>
</file>